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45.xml.rels" ContentType="application/vnd.openxmlformats-package.relationships+xml"/>
  <Override PartName="/ppt/slides/_rels/slide34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70.png" ContentType="image/png"/>
  <Override PartName="/ppt/media/image169.png" ContentType="image/png"/>
  <Override PartName="/ppt/media/image168.png" ContentType="image/png"/>
  <Override PartName="/ppt/media/image167.png" ContentType="image/png"/>
  <Override PartName="/ppt/media/image166.png" ContentType="image/png"/>
  <Override PartName="/ppt/media/image165.png" ContentType="image/png"/>
  <Override PartName="/ppt/media/image164.png" ContentType="image/png"/>
  <Override PartName="/ppt/media/image163.png" ContentType="image/png"/>
  <Override PartName="/ppt/media/image162.png" ContentType="image/png"/>
  <Override PartName="/ppt/media/image161.png" ContentType="image/png"/>
  <Override PartName="/ppt/media/image160.png" ContentType="image/png"/>
  <Override PartName="/ppt/media/image154.png" ContentType="image/png"/>
  <Override PartName="/ppt/media/image153.png" ContentType="image/png"/>
  <Override PartName="/ppt/media/image152.png" ContentType="image/png"/>
  <Override PartName="/ppt/media/image150.png" ContentType="image/png"/>
  <Override PartName="/ppt/media/image148.png" ContentType="image/png"/>
  <Override PartName="/ppt/media/image147.png" ContentType="image/png"/>
  <Override PartName="/ppt/media/image146.png" ContentType="image/png"/>
  <Override PartName="/ppt/media/image145.png" ContentType="image/png"/>
  <Override PartName="/ppt/media/image144.png" ContentType="image/png"/>
  <Override PartName="/ppt/media/image143.png" ContentType="image/png"/>
  <Override PartName="/ppt/media/image142.png" ContentType="image/png"/>
  <Override PartName="/ppt/media/image141.png" ContentType="image/png"/>
  <Override PartName="/ppt/media/image140.png" ContentType="image/png"/>
  <Override PartName="/ppt/media/image138.png" ContentType="image/png"/>
  <Override PartName="/ppt/media/image137.png" ContentType="image/png"/>
  <Override PartName="/ppt/media/image136.png" ContentType="image/png"/>
  <Override PartName="/ppt/media/image135.png" ContentType="image/png"/>
  <Override PartName="/ppt/media/image134.png" ContentType="image/png"/>
  <Override PartName="/ppt/media/image133.png" ContentType="image/png"/>
  <Override PartName="/ppt/media/image132.png" ContentType="image/png"/>
  <Override PartName="/ppt/media/image130.png" ContentType="image/png"/>
  <Override PartName="/ppt/media/image128.png" ContentType="image/png"/>
  <Override PartName="/ppt/media/image127.png" ContentType="image/png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20.png" ContentType="image/png"/>
  <Override PartName="/ppt/media/image118.png" ContentType="image/png"/>
  <Override PartName="/ppt/media/image117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10.png" ContentType="image/png"/>
  <Override PartName="/ppt/media/image108.png" ContentType="image/png"/>
  <Override PartName="/ppt/media/image107.png" ContentType="image/png"/>
  <Override PartName="/ppt/media/image106.png" ContentType="image/png"/>
  <Override PartName="/ppt/media/image105.png" ContentType="image/png"/>
  <Override PartName="/ppt/media/image104.jpeg" ContentType="image/jpeg"/>
  <Override PartName="/ppt/media/image99.png" ContentType="image/png"/>
  <Override PartName="/ppt/media/image103.png" ContentType="image/png"/>
  <Override PartName="/ppt/media/image98.png" ContentType="image/png"/>
  <Override PartName="/ppt/media/image102.png" ContentType="image/png"/>
  <Override PartName="/ppt/media/image9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151.png" ContentType="image/png"/>
  <Override PartName="/ppt/media/image16.jpeg" ContentType="image/jpeg"/>
  <Override PartName="/ppt/media/image42.png" ContentType="image/png"/>
  <Override PartName="/ppt/media/image48.jpeg" ContentType="image/jpeg"/>
  <Override PartName="/ppt/media/image109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89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59.png" ContentType="image/png"/>
  <Override PartName="/ppt/media/image10.png" ContentType="image/png"/>
  <Override PartName="/ppt/media/image69.png" ContentType="image/png"/>
  <Override PartName="/ppt/media/image23.png" ContentType="image/png"/>
  <Override PartName="/ppt/media/image131.png" ContentType="image/png"/>
  <Override PartName="/ppt/media/image14.jpeg" ContentType="image/jpeg"/>
  <Override PartName="/ppt/media/image58.png" ContentType="image/png"/>
  <Override PartName="/ppt/media/image41.png" ContentType="image/png"/>
  <Override PartName="/ppt/media/image36.png" ContentType="image/png"/>
  <Override PartName="/ppt/media/image155.png" ContentType="image/png"/>
  <Override PartName="/ppt/media/image1.png" ContentType="image/png"/>
  <Override PartName="/ppt/media/image51.png" ContentType="image/png"/>
  <Override PartName="/ppt/media/image37.png" ContentType="image/png"/>
  <Override PartName="/ppt/media/image156.png" ContentType="image/png"/>
  <Override PartName="/ppt/media/image2.png" ContentType="image/png"/>
  <Override PartName="/ppt/media/image52.png" ContentType="image/png"/>
  <Override PartName="/ppt/media/image57.png" ContentType="image/png"/>
  <Override PartName="/ppt/media/image22.png" ContentType="image/png"/>
  <Override PartName="/ppt/media/image38.png" ContentType="image/png"/>
  <Override PartName="/ppt/media/image157.png" ContentType="image/png"/>
  <Override PartName="/ppt/media/image3.png" ContentType="image/png"/>
  <Override PartName="/ppt/media/image53.png" ContentType="image/png"/>
  <Override PartName="/ppt/media/image39.png" ContentType="image/png"/>
  <Override PartName="/ppt/media/image158.png" ContentType="image/png"/>
  <Override PartName="/ppt/media/image4.png" ContentType="image/png"/>
  <Override PartName="/ppt/media/image5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56.png" ContentType="image/png"/>
  <Override PartName="/ppt/media/image21.png" ContentType="image/png"/>
  <Override PartName="/ppt/media/image55.png" ContentType="image/png"/>
  <Override PartName="/ppt/media/image20.png" ContentType="image/png"/>
  <Override PartName="/ppt/media/image171.jpeg" ContentType="image/jpeg"/>
  <Override PartName="/ppt/media/image79.png" ContentType="image/png"/>
  <Override PartName="/ppt/media/image15.png" ContentType="image/png"/>
  <Override PartName="/ppt/media/image159.png" ContentType="image/png"/>
  <Override PartName="/ppt/media/image5.png" ContentType="image/png"/>
  <Override PartName="/ppt/media/image90.png" ContentType="image/png"/>
  <Override PartName="/ppt/media/image17.png" ContentType="image/png"/>
  <Override PartName="/ppt/media/image7.png" ContentType="image/png"/>
  <Override PartName="/ppt/media/image92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47.png" ContentType="image/png"/>
  <Override PartName="/ppt/media/image49.png" ContentType="image/png"/>
  <Override PartName="/ppt/media/image119.png" ContentType="image/png"/>
  <Override PartName="/ppt/media/image50.png" ContentType="image/png"/>
  <Override PartName="/ppt/media/image129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13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14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6.png" ContentType="image/png"/>
  <Override PartName="/ppt/media/image91.png" ContentType="image/png"/>
  <Override PartName="/ppt/media/image100.png" ContentType="image/png"/>
  <Override PartName="/ppt/media/image95.png" ContentType="image/png"/>
  <Override PartName="/ppt/media/image101.png" ContentType="image/png"/>
  <Override PartName="/ppt/media/image96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Shape 6" descr=""/>
          <p:cNvPicPr/>
          <p:nvPr/>
        </p:nvPicPr>
        <p:blipFill>
          <a:blip r:embed="rId2"/>
          <a:stretch/>
        </p:blipFill>
        <p:spPr>
          <a:xfrm>
            <a:off x="7053120" y="0"/>
            <a:ext cx="2088360" cy="1198080"/>
          </a:xfrm>
          <a:prstGeom prst="rect">
            <a:avLst/>
          </a:prstGeom>
          <a:ln>
            <a:noFill/>
          </a:ln>
        </p:spPr>
      </p:pic>
      <p:pic>
        <p:nvPicPr>
          <p:cNvPr id="1" name="Shape 7" descr=""/>
          <p:cNvPicPr/>
          <p:nvPr/>
        </p:nvPicPr>
        <p:blipFill>
          <a:blip r:embed="rId3"/>
          <a:stretch/>
        </p:blipFill>
        <p:spPr>
          <a:xfrm rot="16200000">
            <a:off x="-3134520" y="3138840"/>
            <a:ext cx="6855480" cy="58176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hape 57" descr=""/>
          <p:cNvPicPr/>
          <p:nvPr/>
        </p:nvPicPr>
        <p:blipFill>
          <a:blip r:embed="rId2"/>
          <a:stretch/>
        </p:blipFill>
        <p:spPr>
          <a:xfrm>
            <a:off x="7053120" y="0"/>
            <a:ext cx="2088360" cy="1198080"/>
          </a:xfrm>
          <a:prstGeom prst="rect">
            <a:avLst/>
          </a:prstGeom>
          <a:ln>
            <a:noFill/>
          </a:ln>
        </p:spPr>
      </p:pic>
      <p:pic>
        <p:nvPicPr>
          <p:cNvPr id="39" name="Shape 58" descr=""/>
          <p:cNvPicPr/>
          <p:nvPr/>
        </p:nvPicPr>
        <p:blipFill>
          <a:blip r:embed="rId3"/>
          <a:stretch/>
        </p:blipFill>
        <p:spPr>
          <a:xfrm rot="16200000">
            <a:off x="-3134520" y="3138840"/>
            <a:ext cx="6855480" cy="58176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109" descr=""/>
          <p:cNvPicPr/>
          <p:nvPr/>
        </p:nvPicPr>
        <p:blipFill>
          <a:blip r:embed="rId2"/>
          <a:stretch/>
        </p:blipFill>
        <p:spPr>
          <a:xfrm>
            <a:off x="7053120" y="0"/>
            <a:ext cx="2088360" cy="1198080"/>
          </a:xfrm>
          <a:prstGeom prst="rect">
            <a:avLst/>
          </a:prstGeom>
          <a:ln>
            <a:noFill/>
          </a:ln>
        </p:spPr>
      </p:pic>
      <p:pic>
        <p:nvPicPr>
          <p:cNvPr id="78" name="Shape 110" descr=""/>
          <p:cNvPicPr/>
          <p:nvPr/>
        </p:nvPicPr>
        <p:blipFill>
          <a:blip r:embed="rId3"/>
          <a:stretch/>
        </p:blipFill>
        <p:spPr>
          <a:xfrm rot="16200000">
            <a:off x="-3134520" y="3138840"/>
            <a:ext cx="6855480" cy="58176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04.jpeg"/><Relationship Id="rId2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70.png"/><Relationship Id="rId2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71.jpe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685800" y="2206800"/>
            <a:ext cx="7769880" cy="146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Aula Introdutória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1371600" y="3886200"/>
            <a:ext cx="6398280" cy="17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F61AC1F-62B7-4A17-87A3-8069C2FB4F5C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Diferença de Potencial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2 – Material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Vá até a maleta e separe os seguintes materiais: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 Conectores de 2;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 Fios;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Lâmpada L1;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Bateria B1;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Pilha.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8CDEE0D-1F66-4379-B65B-1FB061C590CF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Diferença de Potencial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2 – Material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Vá até a maleta e separe os seguintes materiais: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C628BC6-DF99-4D21-95CE-4D72845426B1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Shape 369" descr=""/>
          <p:cNvPicPr/>
          <p:nvPr/>
        </p:nvPicPr>
        <p:blipFill>
          <a:blip r:embed="rId1"/>
          <a:stretch/>
        </p:blipFill>
        <p:spPr>
          <a:xfrm>
            <a:off x="1584000" y="2880000"/>
            <a:ext cx="1675440" cy="574920"/>
          </a:xfrm>
          <a:prstGeom prst="rect">
            <a:avLst/>
          </a:prstGeom>
          <a:ln>
            <a:noFill/>
          </a:ln>
        </p:spPr>
      </p:pic>
      <p:sp>
        <p:nvSpPr>
          <p:cNvPr id="170" name="CustomShape 4"/>
          <p:cNvSpPr/>
          <p:nvPr/>
        </p:nvSpPr>
        <p:spPr>
          <a:xfrm>
            <a:off x="1080000" y="3014280"/>
            <a:ext cx="4874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1" name="Shape 371" descr=""/>
          <p:cNvPicPr/>
          <p:nvPr/>
        </p:nvPicPr>
        <p:blipFill>
          <a:blip r:embed="rId2"/>
          <a:stretch/>
        </p:blipFill>
        <p:spPr>
          <a:xfrm>
            <a:off x="1512000" y="3960000"/>
            <a:ext cx="3142080" cy="665280"/>
          </a:xfrm>
          <a:prstGeom prst="rect">
            <a:avLst/>
          </a:prstGeom>
          <a:ln>
            <a:noFill/>
          </a:ln>
        </p:spPr>
      </p:pic>
      <p:sp>
        <p:nvSpPr>
          <p:cNvPr id="172" name="CustomShape 5"/>
          <p:cNvSpPr/>
          <p:nvPr/>
        </p:nvSpPr>
        <p:spPr>
          <a:xfrm>
            <a:off x="1082160" y="4139280"/>
            <a:ext cx="4874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3" name="Shape 373" descr=""/>
          <p:cNvPicPr/>
          <p:nvPr/>
        </p:nvPicPr>
        <p:blipFill>
          <a:blip r:embed="rId3"/>
          <a:stretch/>
        </p:blipFill>
        <p:spPr>
          <a:xfrm>
            <a:off x="5256000" y="2844000"/>
            <a:ext cx="3170520" cy="655560"/>
          </a:xfrm>
          <a:prstGeom prst="rect">
            <a:avLst/>
          </a:prstGeom>
          <a:ln>
            <a:noFill/>
          </a:ln>
        </p:spPr>
      </p:pic>
      <p:sp>
        <p:nvSpPr>
          <p:cNvPr id="174" name="CustomShape 6"/>
          <p:cNvSpPr/>
          <p:nvPr/>
        </p:nvSpPr>
        <p:spPr>
          <a:xfrm>
            <a:off x="4767480" y="3018600"/>
            <a:ext cx="4874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Shape 375" descr=""/>
          <p:cNvPicPr/>
          <p:nvPr/>
        </p:nvPicPr>
        <p:blipFill>
          <a:blip r:embed="rId4"/>
          <a:stretch/>
        </p:blipFill>
        <p:spPr>
          <a:xfrm>
            <a:off x="5888520" y="3600000"/>
            <a:ext cx="1903680" cy="1455840"/>
          </a:xfrm>
          <a:prstGeom prst="rect">
            <a:avLst/>
          </a:prstGeom>
          <a:ln>
            <a:noFill/>
          </a:ln>
        </p:spPr>
      </p:pic>
      <p:sp>
        <p:nvSpPr>
          <p:cNvPr id="176" name="CustomShape 7"/>
          <p:cNvSpPr/>
          <p:nvPr/>
        </p:nvSpPr>
        <p:spPr>
          <a:xfrm>
            <a:off x="5472000" y="4174560"/>
            <a:ext cx="4874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8"/>
          <p:cNvSpPr/>
          <p:nvPr/>
        </p:nvSpPr>
        <p:spPr>
          <a:xfrm>
            <a:off x="1152000" y="5503680"/>
            <a:ext cx="4874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Shape 378" descr=""/>
          <p:cNvPicPr/>
          <p:nvPr/>
        </p:nvPicPr>
        <p:blipFill>
          <a:blip r:embed="rId5"/>
          <a:stretch/>
        </p:blipFill>
        <p:spPr>
          <a:xfrm rot="16200000">
            <a:off x="2311560" y="4426920"/>
            <a:ext cx="945720" cy="2462040"/>
          </a:xfrm>
          <a:prstGeom prst="rect">
            <a:avLst/>
          </a:prstGeom>
          <a:ln>
            <a:noFill/>
          </a:ln>
        </p:spPr>
      </p:pic>
      <p:pic>
        <p:nvPicPr>
          <p:cNvPr id="179" name="Shape 379" descr=""/>
          <p:cNvPicPr/>
          <p:nvPr/>
        </p:nvPicPr>
        <p:blipFill>
          <a:blip r:embed="rId6"/>
          <a:stretch/>
        </p:blipFill>
        <p:spPr>
          <a:xfrm>
            <a:off x="5317920" y="5295240"/>
            <a:ext cx="2601000" cy="751680"/>
          </a:xfrm>
          <a:prstGeom prst="rect">
            <a:avLst/>
          </a:prstGeom>
          <a:ln>
            <a:noFill/>
          </a:ln>
        </p:spPr>
      </p:pic>
      <p:sp>
        <p:nvSpPr>
          <p:cNvPr id="180" name="CustomShape 9"/>
          <p:cNvSpPr/>
          <p:nvPr/>
        </p:nvSpPr>
        <p:spPr>
          <a:xfrm>
            <a:off x="4896000" y="5517720"/>
            <a:ext cx="4874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Diferença de Potencial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2 – 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Coloque a lâmpada e a bateria como indicado abaixo.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047F789-869D-4D28-A4B6-B4F3E5C582BD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Shape 388" descr=""/>
          <p:cNvPicPr/>
          <p:nvPr/>
        </p:nvPicPr>
        <p:blipFill>
          <a:blip r:embed="rId1"/>
          <a:stretch/>
        </p:blipFill>
        <p:spPr>
          <a:xfrm>
            <a:off x="1761120" y="2808360"/>
            <a:ext cx="5620680" cy="3697920"/>
          </a:xfrm>
          <a:prstGeom prst="rect">
            <a:avLst/>
          </a:prstGeom>
          <a:ln>
            <a:noFill/>
          </a:ln>
        </p:spPr>
      </p:pic>
      <p:pic>
        <p:nvPicPr>
          <p:cNvPr id="185" name="Shape 389" descr=""/>
          <p:cNvPicPr/>
          <p:nvPr/>
        </p:nvPicPr>
        <p:blipFill>
          <a:blip r:embed="rId2"/>
          <a:stretch/>
        </p:blipFill>
        <p:spPr>
          <a:xfrm rot="5400000">
            <a:off x="2706120" y="3499560"/>
            <a:ext cx="1316880" cy="1006920"/>
          </a:xfrm>
          <a:prstGeom prst="rect">
            <a:avLst/>
          </a:prstGeom>
          <a:ln>
            <a:noFill/>
          </a:ln>
        </p:spPr>
      </p:pic>
      <p:pic>
        <p:nvPicPr>
          <p:cNvPr id="186" name="Shape 390" descr=""/>
          <p:cNvPicPr/>
          <p:nvPr/>
        </p:nvPicPr>
        <p:blipFill>
          <a:blip r:embed="rId3"/>
          <a:stretch/>
        </p:blipFill>
        <p:spPr>
          <a:xfrm rot="16200000">
            <a:off x="1907280" y="3815280"/>
            <a:ext cx="1203840" cy="34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Diferença de Potencial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2 – 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Agora, ponha os conectores, como demonstrado abaixo, e veja o que acontece...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E36BD05-E160-4CF5-8965-6BF883083034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Shape 398" descr=""/>
          <p:cNvPicPr/>
          <p:nvPr/>
        </p:nvPicPr>
        <p:blipFill>
          <a:blip r:embed="rId1"/>
          <a:stretch/>
        </p:blipFill>
        <p:spPr>
          <a:xfrm>
            <a:off x="1866240" y="2952000"/>
            <a:ext cx="5620680" cy="3697920"/>
          </a:xfrm>
          <a:prstGeom prst="rect">
            <a:avLst/>
          </a:prstGeom>
          <a:ln>
            <a:noFill/>
          </a:ln>
        </p:spPr>
      </p:pic>
      <p:pic>
        <p:nvPicPr>
          <p:cNvPr id="191" name="Shape 399" descr=""/>
          <p:cNvPicPr/>
          <p:nvPr/>
        </p:nvPicPr>
        <p:blipFill>
          <a:blip r:embed="rId2"/>
          <a:stretch/>
        </p:blipFill>
        <p:spPr>
          <a:xfrm rot="5400000">
            <a:off x="2811240" y="3643560"/>
            <a:ext cx="1316880" cy="1006920"/>
          </a:xfrm>
          <a:prstGeom prst="rect">
            <a:avLst/>
          </a:prstGeom>
          <a:ln>
            <a:noFill/>
          </a:ln>
        </p:spPr>
      </p:pic>
      <p:pic>
        <p:nvPicPr>
          <p:cNvPr id="192" name="Shape 400" descr=""/>
          <p:cNvPicPr/>
          <p:nvPr/>
        </p:nvPicPr>
        <p:blipFill>
          <a:blip r:embed="rId3"/>
          <a:stretch/>
        </p:blipFill>
        <p:spPr>
          <a:xfrm rot="16200000">
            <a:off x="2012760" y="3958920"/>
            <a:ext cx="1203840" cy="347400"/>
          </a:xfrm>
          <a:prstGeom prst="rect">
            <a:avLst/>
          </a:prstGeom>
          <a:ln>
            <a:noFill/>
          </a:ln>
        </p:spPr>
      </p:pic>
      <p:pic>
        <p:nvPicPr>
          <p:cNvPr id="193" name="Shape 401" descr=""/>
          <p:cNvPicPr/>
          <p:nvPr/>
        </p:nvPicPr>
        <p:blipFill>
          <a:blip r:embed="rId4"/>
          <a:stretch/>
        </p:blipFill>
        <p:spPr>
          <a:xfrm>
            <a:off x="2448000" y="3488760"/>
            <a:ext cx="862920" cy="295920"/>
          </a:xfrm>
          <a:prstGeom prst="rect">
            <a:avLst/>
          </a:prstGeom>
          <a:ln>
            <a:noFill/>
          </a:ln>
        </p:spPr>
      </p:pic>
      <p:pic>
        <p:nvPicPr>
          <p:cNvPr id="194" name="Shape 402" descr=""/>
          <p:cNvPicPr/>
          <p:nvPr/>
        </p:nvPicPr>
        <p:blipFill>
          <a:blip r:embed="rId5"/>
          <a:stretch/>
        </p:blipFill>
        <p:spPr>
          <a:xfrm>
            <a:off x="2448000" y="4497120"/>
            <a:ext cx="862920" cy="29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Diferença de Potencial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2 – 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Agora, troque a bateria B1 pelos fios e pela pilha, como demonstrado abaixo, e veja o que acontece.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81C8C8C-8486-436C-9811-39F02DB6D0DD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Shape 410" descr=""/>
          <p:cNvPicPr/>
          <p:nvPr/>
        </p:nvPicPr>
        <p:blipFill>
          <a:blip r:embed="rId1"/>
          <a:stretch/>
        </p:blipFill>
        <p:spPr>
          <a:xfrm>
            <a:off x="1760760" y="2988360"/>
            <a:ext cx="5620680" cy="3697920"/>
          </a:xfrm>
          <a:prstGeom prst="rect">
            <a:avLst/>
          </a:prstGeom>
          <a:ln>
            <a:noFill/>
          </a:ln>
        </p:spPr>
      </p:pic>
      <p:pic>
        <p:nvPicPr>
          <p:cNvPr id="199" name="Shape 411" descr=""/>
          <p:cNvPicPr/>
          <p:nvPr/>
        </p:nvPicPr>
        <p:blipFill>
          <a:blip r:embed="rId2"/>
          <a:stretch/>
        </p:blipFill>
        <p:spPr>
          <a:xfrm rot="16200000">
            <a:off x="1906920" y="3995280"/>
            <a:ext cx="1203840" cy="347400"/>
          </a:xfrm>
          <a:prstGeom prst="rect">
            <a:avLst/>
          </a:prstGeom>
          <a:ln>
            <a:noFill/>
          </a:ln>
        </p:spPr>
      </p:pic>
      <p:pic>
        <p:nvPicPr>
          <p:cNvPr id="200" name="Shape 412" descr=""/>
          <p:cNvPicPr/>
          <p:nvPr/>
        </p:nvPicPr>
        <p:blipFill>
          <a:blip r:embed="rId3"/>
          <a:stretch/>
        </p:blipFill>
        <p:spPr>
          <a:xfrm>
            <a:off x="3248640" y="3708000"/>
            <a:ext cx="314280" cy="819360"/>
          </a:xfrm>
          <a:prstGeom prst="rect">
            <a:avLst/>
          </a:prstGeom>
          <a:ln>
            <a:noFill/>
          </a:ln>
        </p:spPr>
      </p:pic>
      <p:pic>
        <p:nvPicPr>
          <p:cNvPr id="201" name="Shape 413" descr=""/>
          <p:cNvPicPr/>
          <p:nvPr/>
        </p:nvPicPr>
        <p:blipFill>
          <a:blip r:embed="rId4"/>
          <a:stretch/>
        </p:blipFill>
        <p:spPr>
          <a:xfrm rot="21212400">
            <a:off x="2392200" y="4460400"/>
            <a:ext cx="1195560" cy="252360"/>
          </a:xfrm>
          <a:prstGeom prst="rect">
            <a:avLst/>
          </a:prstGeom>
          <a:ln>
            <a:noFill/>
          </a:ln>
        </p:spPr>
      </p:pic>
      <p:pic>
        <p:nvPicPr>
          <p:cNvPr id="202" name="Shape 414" descr=""/>
          <p:cNvPicPr/>
          <p:nvPr/>
        </p:nvPicPr>
        <p:blipFill>
          <a:blip r:embed="rId5"/>
          <a:stretch/>
        </p:blipFill>
        <p:spPr>
          <a:xfrm rot="11135400">
            <a:off x="2365920" y="3593160"/>
            <a:ext cx="1150920" cy="237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Corrente Elétrica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Entendimento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Pensem num canudo com água, tampe o canudo dos dois lados com os dedos. Agora, inclinem um pouco o canudo e solte o dedo de baixo... Repararam que a água escorreu?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3B4319F-0028-4ADC-B5B1-88C0AAA3EDA3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Shape 197" descr=""/>
          <p:cNvPicPr/>
          <p:nvPr/>
        </p:nvPicPr>
        <p:blipFill>
          <a:blip r:embed="rId1"/>
          <a:stretch/>
        </p:blipFill>
        <p:spPr>
          <a:xfrm>
            <a:off x="4248000" y="3456000"/>
            <a:ext cx="2034360" cy="3255840"/>
          </a:xfrm>
          <a:prstGeom prst="rect">
            <a:avLst/>
          </a:prstGeom>
          <a:ln>
            <a:noFill/>
          </a:ln>
        </p:spPr>
      </p:pic>
      <p:sp>
        <p:nvSpPr>
          <p:cNvPr id="207" name="CustomShape 4"/>
          <p:cNvSpPr/>
          <p:nvPr/>
        </p:nvSpPr>
        <p:spPr>
          <a:xfrm>
            <a:off x="2187000" y="4911840"/>
            <a:ext cx="194184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Interessante, né?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Corrente Elétrica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Conceito Básico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Na elétrica, o que ocorreu com a água é chamado de </a:t>
            </a: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corrente elétrica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Corrente elétrica é o transporte de “energia” de maneira ordenada... Cada um se movendo no lado do outro para o mesmo lado.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E0A8039-4AE6-4308-A77B-94049BB9251B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Shape 206" descr=""/>
          <p:cNvPicPr/>
          <p:nvPr/>
        </p:nvPicPr>
        <p:blipFill>
          <a:blip r:embed="rId1"/>
          <a:stretch/>
        </p:blipFill>
        <p:spPr>
          <a:xfrm>
            <a:off x="3799440" y="3944520"/>
            <a:ext cx="4442400" cy="2497320"/>
          </a:xfrm>
          <a:prstGeom prst="rect">
            <a:avLst/>
          </a:prstGeom>
          <a:ln>
            <a:noFill/>
          </a:ln>
        </p:spPr>
      </p:pic>
      <p:sp>
        <p:nvSpPr>
          <p:cNvPr id="212" name="CustomShape 4"/>
          <p:cNvSpPr/>
          <p:nvPr/>
        </p:nvSpPr>
        <p:spPr>
          <a:xfrm>
            <a:off x="2043000" y="6097680"/>
            <a:ext cx="180180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“</a:t>
            </a: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Isso é legaaal!”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Corrente Elétrica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Conceito Básico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Vocês podem estar com essa dúvida...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014EE64-BC07-4689-85A4-32579C7AA801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2533680" y="6097680"/>
            <a:ext cx="407520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Mas, o que você chama de “energia”?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Shape 216" descr=""/>
          <p:cNvPicPr/>
          <p:nvPr/>
        </p:nvPicPr>
        <p:blipFill>
          <a:blip r:embed="rId1"/>
          <a:stretch/>
        </p:blipFill>
        <p:spPr>
          <a:xfrm>
            <a:off x="2756160" y="2160000"/>
            <a:ext cx="3629880" cy="394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Corrente Elétrica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Conceito Básico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 “energia” que passa pelo circuito é denominada de </a:t>
            </a: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elétron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Elétron é uma bolinha muuuito pequena que guarda a energia do circuito.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8441953-E893-4546-B950-184C62E59ACB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1" name="Shape 224" descr=""/>
          <p:cNvPicPr/>
          <p:nvPr/>
        </p:nvPicPr>
        <p:blipFill>
          <a:blip r:embed="rId1"/>
          <a:stretch/>
        </p:blipFill>
        <p:spPr>
          <a:xfrm>
            <a:off x="3285000" y="3456000"/>
            <a:ext cx="2572560" cy="319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Corrente Elétrica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Demonstração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Gostaram da imagem abaixo? Vamos fazê-la, agora...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CB3DC4B-74ED-4E80-A0C3-C08CBF326EF0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Shape 232" descr=""/>
          <p:cNvPicPr/>
          <p:nvPr/>
        </p:nvPicPr>
        <p:blipFill>
          <a:blip r:embed="rId1"/>
          <a:stretch/>
        </p:blipFill>
        <p:spPr>
          <a:xfrm>
            <a:off x="2557080" y="2583000"/>
            <a:ext cx="4532040" cy="3391560"/>
          </a:xfrm>
          <a:prstGeom prst="rect">
            <a:avLst/>
          </a:prstGeom>
          <a:ln>
            <a:noFill/>
          </a:ln>
        </p:spPr>
      </p:pic>
      <p:sp>
        <p:nvSpPr>
          <p:cNvPr id="226" name="CustomShape 4"/>
          <p:cNvSpPr/>
          <p:nvPr/>
        </p:nvSpPr>
        <p:spPr>
          <a:xfrm>
            <a:off x="2878920" y="5991840"/>
            <a:ext cx="38880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Circuito elétrico simples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Fonte: http://www.prof2000.pt/users/eta/capitulo12.htm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Sumário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9588987-B897-4C4A-B61D-B3B0757837E1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662400" y="1579320"/>
            <a:ext cx="4014000" cy="482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Nos conhecendo um pouco...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Super-Heróis;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Diferença de Potencial;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Corrente Elétrica;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Condutividade;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Corrente Elétrica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1 – Aspecto Geral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 que vocês vão construir vai ficar assim...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3259546-2D3C-48BA-A7F5-3832FC2DB98A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0" name="Shape 241" descr=""/>
          <p:cNvPicPr/>
          <p:nvPr/>
        </p:nvPicPr>
        <p:blipFill>
          <a:blip r:embed="rId1"/>
          <a:stretch/>
        </p:blipFill>
        <p:spPr>
          <a:xfrm>
            <a:off x="1761120" y="2808360"/>
            <a:ext cx="5620680" cy="3697920"/>
          </a:xfrm>
          <a:prstGeom prst="rect">
            <a:avLst/>
          </a:prstGeom>
          <a:ln>
            <a:noFill/>
          </a:ln>
        </p:spPr>
      </p:pic>
      <p:pic>
        <p:nvPicPr>
          <p:cNvPr id="231" name="Shape 242" descr=""/>
          <p:cNvPicPr/>
          <p:nvPr/>
        </p:nvPicPr>
        <p:blipFill>
          <a:blip r:embed="rId2"/>
          <a:stretch/>
        </p:blipFill>
        <p:spPr>
          <a:xfrm rot="5400000">
            <a:off x="4852440" y="3494160"/>
            <a:ext cx="1316880" cy="1006920"/>
          </a:xfrm>
          <a:prstGeom prst="rect">
            <a:avLst/>
          </a:prstGeom>
          <a:ln>
            <a:noFill/>
          </a:ln>
        </p:spPr>
      </p:pic>
      <p:pic>
        <p:nvPicPr>
          <p:cNvPr id="232" name="Shape 243" descr=""/>
          <p:cNvPicPr/>
          <p:nvPr/>
        </p:nvPicPr>
        <p:blipFill>
          <a:blip r:embed="rId3"/>
          <a:stretch/>
        </p:blipFill>
        <p:spPr>
          <a:xfrm>
            <a:off x="3470040" y="3308040"/>
            <a:ext cx="1294920" cy="373680"/>
          </a:xfrm>
          <a:prstGeom prst="rect">
            <a:avLst/>
          </a:prstGeom>
          <a:ln>
            <a:noFill/>
          </a:ln>
        </p:spPr>
      </p:pic>
      <p:pic>
        <p:nvPicPr>
          <p:cNvPr id="233" name="Shape 244" descr=""/>
          <p:cNvPicPr/>
          <p:nvPr/>
        </p:nvPicPr>
        <p:blipFill>
          <a:blip r:embed="rId4"/>
          <a:stretch/>
        </p:blipFill>
        <p:spPr>
          <a:xfrm>
            <a:off x="3459960" y="4300200"/>
            <a:ext cx="1321560" cy="362880"/>
          </a:xfrm>
          <a:prstGeom prst="rect">
            <a:avLst/>
          </a:prstGeom>
          <a:ln>
            <a:noFill/>
          </a:ln>
        </p:spPr>
      </p:pic>
      <p:pic>
        <p:nvPicPr>
          <p:cNvPr id="234" name="Shape 245" descr=""/>
          <p:cNvPicPr/>
          <p:nvPr/>
        </p:nvPicPr>
        <p:blipFill>
          <a:blip r:embed="rId5"/>
          <a:stretch/>
        </p:blipFill>
        <p:spPr>
          <a:xfrm rot="5400000">
            <a:off x="2432520" y="3851640"/>
            <a:ext cx="1222920" cy="248040"/>
          </a:xfrm>
          <a:prstGeom prst="rect">
            <a:avLst/>
          </a:prstGeom>
          <a:ln>
            <a:noFill/>
          </a:ln>
        </p:spPr>
      </p:pic>
      <p:pic>
        <p:nvPicPr>
          <p:cNvPr id="235" name="Shape 246" descr=""/>
          <p:cNvPicPr/>
          <p:nvPr/>
        </p:nvPicPr>
        <p:blipFill>
          <a:blip r:embed="rId6"/>
          <a:stretch/>
        </p:blipFill>
        <p:spPr>
          <a:xfrm>
            <a:off x="2918880" y="3355920"/>
            <a:ext cx="790920" cy="271080"/>
          </a:xfrm>
          <a:prstGeom prst="rect">
            <a:avLst/>
          </a:prstGeom>
          <a:ln>
            <a:noFill/>
          </a:ln>
        </p:spPr>
      </p:pic>
      <p:pic>
        <p:nvPicPr>
          <p:cNvPr id="236" name="Shape 247" descr=""/>
          <p:cNvPicPr/>
          <p:nvPr/>
        </p:nvPicPr>
        <p:blipFill>
          <a:blip r:embed="rId7"/>
          <a:stretch/>
        </p:blipFill>
        <p:spPr>
          <a:xfrm>
            <a:off x="2918880" y="4327920"/>
            <a:ext cx="790920" cy="271080"/>
          </a:xfrm>
          <a:prstGeom prst="rect">
            <a:avLst/>
          </a:prstGeom>
          <a:ln>
            <a:noFill/>
          </a:ln>
        </p:spPr>
      </p:pic>
      <p:pic>
        <p:nvPicPr>
          <p:cNvPr id="237" name="Shape 248" descr=""/>
          <p:cNvPicPr/>
          <p:nvPr/>
        </p:nvPicPr>
        <p:blipFill>
          <a:blip r:embed="rId8"/>
          <a:stretch/>
        </p:blipFill>
        <p:spPr>
          <a:xfrm>
            <a:off x="4502880" y="4327920"/>
            <a:ext cx="790920" cy="271080"/>
          </a:xfrm>
          <a:prstGeom prst="rect">
            <a:avLst/>
          </a:prstGeom>
          <a:ln>
            <a:noFill/>
          </a:ln>
        </p:spPr>
      </p:pic>
      <p:pic>
        <p:nvPicPr>
          <p:cNvPr id="238" name="Shape 249" descr=""/>
          <p:cNvPicPr/>
          <p:nvPr/>
        </p:nvPicPr>
        <p:blipFill>
          <a:blip r:embed="rId9"/>
          <a:stretch/>
        </p:blipFill>
        <p:spPr>
          <a:xfrm>
            <a:off x="4502880" y="3319920"/>
            <a:ext cx="790920" cy="27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Corrente Elétrica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1 - Materiais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Vá até a maleta e separe os seguintes materiais: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 Conectores de 2;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Conector de 3;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Chave S1;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Lâmpada L1;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Bateria B1.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8877AC4-6610-4F95-B501-D9010AC9C7D0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Corrente Elétrica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1 - Materiais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Vá até a maleta e separe os seguintes materiais: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89B57A3-B3DA-4AED-A1F3-AB8EB5BED1DC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5" name="Shape 264" descr=""/>
          <p:cNvPicPr/>
          <p:nvPr/>
        </p:nvPicPr>
        <p:blipFill>
          <a:blip r:embed="rId1"/>
          <a:stretch/>
        </p:blipFill>
        <p:spPr>
          <a:xfrm>
            <a:off x="1470960" y="2751120"/>
            <a:ext cx="2199960" cy="755280"/>
          </a:xfrm>
          <a:prstGeom prst="rect">
            <a:avLst/>
          </a:prstGeom>
          <a:ln>
            <a:noFill/>
          </a:ln>
        </p:spPr>
      </p:pic>
      <p:sp>
        <p:nvSpPr>
          <p:cNvPr id="246" name="CustomShape 4"/>
          <p:cNvSpPr/>
          <p:nvPr/>
        </p:nvSpPr>
        <p:spPr>
          <a:xfrm>
            <a:off x="1022040" y="2975760"/>
            <a:ext cx="4874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7" name="Shape 266" descr=""/>
          <p:cNvPicPr/>
          <p:nvPr/>
        </p:nvPicPr>
        <p:blipFill>
          <a:blip r:embed="rId2"/>
          <a:stretch/>
        </p:blipFill>
        <p:spPr>
          <a:xfrm>
            <a:off x="1454040" y="3888000"/>
            <a:ext cx="4046400" cy="823320"/>
          </a:xfrm>
          <a:prstGeom prst="rect">
            <a:avLst/>
          </a:prstGeom>
          <a:ln>
            <a:noFill/>
          </a:ln>
        </p:spPr>
      </p:pic>
      <p:sp>
        <p:nvSpPr>
          <p:cNvPr id="248" name="CustomShape 5"/>
          <p:cNvSpPr/>
          <p:nvPr/>
        </p:nvSpPr>
        <p:spPr>
          <a:xfrm>
            <a:off x="1022040" y="4127760"/>
            <a:ext cx="50292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9" name="Shape 268" descr=""/>
          <p:cNvPicPr/>
          <p:nvPr/>
        </p:nvPicPr>
        <p:blipFill>
          <a:blip r:embed="rId3"/>
          <a:stretch/>
        </p:blipFill>
        <p:spPr>
          <a:xfrm>
            <a:off x="1454040" y="4968000"/>
            <a:ext cx="3008880" cy="827280"/>
          </a:xfrm>
          <a:prstGeom prst="rect">
            <a:avLst/>
          </a:prstGeom>
          <a:ln>
            <a:noFill/>
          </a:ln>
        </p:spPr>
      </p:pic>
      <p:sp>
        <p:nvSpPr>
          <p:cNvPr id="250" name="CustomShape 6"/>
          <p:cNvSpPr/>
          <p:nvPr/>
        </p:nvSpPr>
        <p:spPr>
          <a:xfrm>
            <a:off x="1022040" y="5209560"/>
            <a:ext cx="50292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Shape 270" descr=""/>
          <p:cNvPicPr/>
          <p:nvPr/>
        </p:nvPicPr>
        <p:blipFill>
          <a:blip r:embed="rId4"/>
          <a:stretch/>
        </p:blipFill>
        <p:spPr>
          <a:xfrm>
            <a:off x="5641920" y="4939560"/>
            <a:ext cx="2961000" cy="855720"/>
          </a:xfrm>
          <a:prstGeom prst="rect">
            <a:avLst/>
          </a:prstGeom>
          <a:ln>
            <a:noFill/>
          </a:ln>
        </p:spPr>
      </p:pic>
      <p:sp>
        <p:nvSpPr>
          <p:cNvPr id="252" name="CustomShape 7"/>
          <p:cNvSpPr/>
          <p:nvPr/>
        </p:nvSpPr>
        <p:spPr>
          <a:xfrm>
            <a:off x="5162040" y="5195520"/>
            <a:ext cx="50292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3" name="Shape 272" descr=""/>
          <p:cNvPicPr/>
          <p:nvPr/>
        </p:nvPicPr>
        <p:blipFill>
          <a:blip r:embed="rId5"/>
          <a:stretch/>
        </p:blipFill>
        <p:spPr>
          <a:xfrm>
            <a:off x="5839200" y="2514960"/>
            <a:ext cx="2871720" cy="2196360"/>
          </a:xfrm>
          <a:prstGeom prst="rect">
            <a:avLst/>
          </a:prstGeom>
          <a:ln>
            <a:noFill/>
          </a:ln>
        </p:spPr>
      </p:pic>
      <p:sp>
        <p:nvSpPr>
          <p:cNvPr id="254" name="CustomShape 8"/>
          <p:cNvSpPr/>
          <p:nvPr/>
        </p:nvSpPr>
        <p:spPr>
          <a:xfrm>
            <a:off x="5472000" y="3441240"/>
            <a:ext cx="50292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Corrente Elétrica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1 – 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Coloque a bateria, a lâmpada, a chave e o conector de 3 como mostrado abaixo.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062D43E-2B21-4F58-8746-15672DEE9378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8" name="Shape 281" descr=""/>
          <p:cNvPicPr/>
          <p:nvPr/>
        </p:nvPicPr>
        <p:blipFill>
          <a:blip r:embed="rId1"/>
          <a:stretch/>
        </p:blipFill>
        <p:spPr>
          <a:xfrm>
            <a:off x="1761120" y="2637000"/>
            <a:ext cx="5620680" cy="3697920"/>
          </a:xfrm>
          <a:prstGeom prst="rect">
            <a:avLst/>
          </a:prstGeom>
          <a:ln>
            <a:noFill/>
          </a:ln>
        </p:spPr>
      </p:pic>
      <p:pic>
        <p:nvPicPr>
          <p:cNvPr id="259" name="Shape 282" descr=""/>
          <p:cNvPicPr/>
          <p:nvPr/>
        </p:nvPicPr>
        <p:blipFill>
          <a:blip r:embed="rId2"/>
          <a:stretch/>
        </p:blipFill>
        <p:spPr>
          <a:xfrm rot="5400000">
            <a:off x="4852440" y="3322440"/>
            <a:ext cx="1316880" cy="1006920"/>
          </a:xfrm>
          <a:prstGeom prst="rect">
            <a:avLst/>
          </a:prstGeom>
          <a:ln>
            <a:noFill/>
          </a:ln>
        </p:spPr>
      </p:pic>
      <p:pic>
        <p:nvPicPr>
          <p:cNvPr id="260" name="Shape 283" descr=""/>
          <p:cNvPicPr/>
          <p:nvPr/>
        </p:nvPicPr>
        <p:blipFill>
          <a:blip r:embed="rId3"/>
          <a:stretch/>
        </p:blipFill>
        <p:spPr>
          <a:xfrm>
            <a:off x="3470040" y="3136680"/>
            <a:ext cx="1294920" cy="373680"/>
          </a:xfrm>
          <a:prstGeom prst="rect">
            <a:avLst/>
          </a:prstGeom>
          <a:ln>
            <a:noFill/>
          </a:ln>
        </p:spPr>
      </p:pic>
      <p:pic>
        <p:nvPicPr>
          <p:cNvPr id="261" name="Shape 284" descr=""/>
          <p:cNvPicPr/>
          <p:nvPr/>
        </p:nvPicPr>
        <p:blipFill>
          <a:blip r:embed="rId4"/>
          <a:stretch/>
        </p:blipFill>
        <p:spPr>
          <a:xfrm>
            <a:off x="3459960" y="4128840"/>
            <a:ext cx="1321560" cy="362880"/>
          </a:xfrm>
          <a:prstGeom prst="rect">
            <a:avLst/>
          </a:prstGeom>
          <a:ln>
            <a:noFill/>
          </a:ln>
        </p:spPr>
      </p:pic>
      <p:pic>
        <p:nvPicPr>
          <p:cNvPr id="262" name="Shape 285" descr=""/>
          <p:cNvPicPr/>
          <p:nvPr/>
        </p:nvPicPr>
        <p:blipFill>
          <a:blip r:embed="rId5"/>
          <a:stretch/>
        </p:blipFill>
        <p:spPr>
          <a:xfrm rot="5400000">
            <a:off x="2432520" y="3680280"/>
            <a:ext cx="1222920" cy="24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Corrente Elétrica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1 – 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Agora ponha os conectores de 2, como mostrado abaixo.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140FA20-179B-48ED-A745-AC321D0FDC58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6" name="Shape 293" descr=""/>
          <p:cNvPicPr/>
          <p:nvPr/>
        </p:nvPicPr>
        <p:blipFill>
          <a:blip r:embed="rId1"/>
          <a:stretch/>
        </p:blipFill>
        <p:spPr>
          <a:xfrm>
            <a:off x="1761120" y="2808000"/>
            <a:ext cx="5620680" cy="3697920"/>
          </a:xfrm>
          <a:prstGeom prst="rect">
            <a:avLst/>
          </a:prstGeom>
          <a:ln>
            <a:noFill/>
          </a:ln>
        </p:spPr>
      </p:pic>
      <p:pic>
        <p:nvPicPr>
          <p:cNvPr id="267" name="Shape 294" descr=""/>
          <p:cNvPicPr/>
          <p:nvPr/>
        </p:nvPicPr>
        <p:blipFill>
          <a:blip r:embed="rId2"/>
          <a:stretch/>
        </p:blipFill>
        <p:spPr>
          <a:xfrm rot="5400000">
            <a:off x="4852440" y="3493440"/>
            <a:ext cx="1316880" cy="1006920"/>
          </a:xfrm>
          <a:prstGeom prst="rect">
            <a:avLst/>
          </a:prstGeom>
          <a:ln>
            <a:noFill/>
          </a:ln>
        </p:spPr>
      </p:pic>
      <p:pic>
        <p:nvPicPr>
          <p:cNvPr id="268" name="Shape 295" descr=""/>
          <p:cNvPicPr/>
          <p:nvPr/>
        </p:nvPicPr>
        <p:blipFill>
          <a:blip r:embed="rId3"/>
          <a:stretch/>
        </p:blipFill>
        <p:spPr>
          <a:xfrm>
            <a:off x="3470040" y="3307680"/>
            <a:ext cx="1294920" cy="373680"/>
          </a:xfrm>
          <a:prstGeom prst="rect">
            <a:avLst/>
          </a:prstGeom>
          <a:ln>
            <a:noFill/>
          </a:ln>
        </p:spPr>
      </p:pic>
      <p:pic>
        <p:nvPicPr>
          <p:cNvPr id="269" name="Shape 296" descr=""/>
          <p:cNvPicPr/>
          <p:nvPr/>
        </p:nvPicPr>
        <p:blipFill>
          <a:blip r:embed="rId4"/>
          <a:stretch/>
        </p:blipFill>
        <p:spPr>
          <a:xfrm>
            <a:off x="3459960" y="4299840"/>
            <a:ext cx="1321560" cy="362880"/>
          </a:xfrm>
          <a:prstGeom prst="rect">
            <a:avLst/>
          </a:prstGeom>
          <a:ln>
            <a:noFill/>
          </a:ln>
        </p:spPr>
      </p:pic>
      <p:pic>
        <p:nvPicPr>
          <p:cNvPr id="270" name="Shape 297" descr=""/>
          <p:cNvPicPr/>
          <p:nvPr/>
        </p:nvPicPr>
        <p:blipFill>
          <a:blip r:embed="rId5"/>
          <a:stretch/>
        </p:blipFill>
        <p:spPr>
          <a:xfrm rot="5400000">
            <a:off x="2432520" y="3851280"/>
            <a:ext cx="1222920" cy="248040"/>
          </a:xfrm>
          <a:prstGeom prst="rect">
            <a:avLst/>
          </a:prstGeom>
          <a:ln>
            <a:noFill/>
          </a:ln>
        </p:spPr>
      </p:pic>
      <p:pic>
        <p:nvPicPr>
          <p:cNvPr id="271" name="Shape 298" descr=""/>
          <p:cNvPicPr/>
          <p:nvPr/>
        </p:nvPicPr>
        <p:blipFill>
          <a:blip r:embed="rId6"/>
          <a:stretch/>
        </p:blipFill>
        <p:spPr>
          <a:xfrm>
            <a:off x="2918880" y="3355560"/>
            <a:ext cx="790920" cy="271080"/>
          </a:xfrm>
          <a:prstGeom prst="rect">
            <a:avLst/>
          </a:prstGeom>
          <a:ln>
            <a:noFill/>
          </a:ln>
        </p:spPr>
      </p:pic>
      <p:pic>
        <p:nvPicPr>
          <p:cNvPr id="272" name="Shape 299" descr=""/>
          <p:cNvPicPr/>
          <p:nvPr/>
        </p:nvPicPr>
        <p:blipFill>
          <a:blip r:embed="rId7"/>
          <a:stretch/>
        </p:blipFill>
        <p:spPr>
          <a:xfrm>
            <a:off x="2918880" y="4327560"/>
            <a:ext cx="790920" cy="271080"/>
          </a:xfrm>
          <a:prstGeom prst="rect">
            <a:avLst/>
          </a:prstGeom>
          <a:ln>
            <a:noFill/>
          </a:ln>
        </p:spPr>
      </p:pic>
      <p:pic>
        <p:nvPicPr>
          <p:cNvPr id="273" name="Shape 300" descr=""/>
          <p:cNvPicPr/>
          <p:nvPr/>
        </p:nvPicPr>
        <p:blipFill>
          <a:blip r:embed="rId8"/>
          <a:stretch/>
        </p:blipFill>
        <p:spPr>
          <a:xfrm>
            <a:off x="4502880" y="4327560"/>
            <a:ext cx="790920" cy="271080"/>
          </a:xfrm>
          <a:prstGeom prst="rect">
            <a:avLst/>
          </a:prstGeom>
          <a:ln>
            <a:noFill/>
          </a:ln>
        </p:spPr>
      </p:pic>
      <p:pic>
        <p:nvPicPr>
          <p:cNvPr id="274" name="Shape 301" descr=""/>
          <p:cNvPicPr/>
          <p:nvPr/>
        </p:nvPicPr>
        <p:blipFill>
          <a:blip r:embed="rId9"/>
          <a:stretch/>
        </p:blipFill>
        <p:spPr>
          <a:xfrm>
            <a:off x="4502880" y="3319560"/>
            <a:ext cx="790920" cy="27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Condutividade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Entendimento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Já tentaram encher uma vasilha com água? E sair andando com ela? Vocês conseguem, né?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 com uma peneira? Não conseguem nem encher... Quanto mais andar com água nela.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8CDC98D-8A1B-4C51-AABD-AEE90F8A186C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8" name="Shape 422" descr=""/>
          <p:cNvPicPr/>
          <p:nvPr/>
        </p:nvPicPr>
        <p:blipFill>
          <a:blip r:embed="rId1"/>
          <a:stretch/>
        </p:blipFill>
        <p:spPr>
          <a:xfrm>
            <a:off x="3888000" y="4019400"/>
            <a:ext cx="2517840" cy="264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Condutividade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Conceito Básico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Na elétrica, podemos chamar isso de </a:t>
            </a: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condutividade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Condutividade é a capacidade que um material tem de conduzir a “energia” do circuito.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B711C56-5F9B-4867-8CE6-121C1D39C9B4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Shape 430" descr=""/>
          <p:cNvPicPr/>
          <p:nvPr/>
        </p:nvPicPr>
        <p:blipFill>
          <a:blip r:embed="rId1"/>
          <a:stretch/>
        </p:blipFill>
        <p:spPr>
          <a:xfrm>
            <a:off x="3888000" y="4019400"/>
            <a:ext cx="2517840" cy="264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Condutividade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3 – Aspecto Geral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 que vocês vão construir vai ficar assim...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A5FF05F-1B18-4BFA-90C4-2B413AE2CC1F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6" name="Shape 438" descr=""/>
          <p:cNvPicPr/>
          <p:nvPr/>
        </p:nvPicPr>
        <p:blipFill>
          <a:blip r:embed="rId1"/>
          <a:stretch/>
        </p:blipFill>
        <p:spPr>
          <a:xfrm>
            <a:off x="1761120" y="2808720"/>
            <a:ext cx="5620680" cy="3697920"/>
          </a:xfrm>
          <a:prstGeom prst="rect">
            <a:avLst/>
          </a:prstGeom>
          <a:ln>
            <a:noFill/>
          </a:ln>
        </p:spPr>
      </p:pic>
      <p:pic>
        <p:nvPicPr>
          <p:cNvPr id="287" name="Shape 439" descr=""/>
          <p:cNvPicPr/>
          <p:nvPr/>
        </p:nvPicPr>
        <p:blipFill>
          <a:blip r:embed="rId2"/>
          <a:stretch/>
        </p:blipFill>
        <p:spPr>
          <a:xfrm rot="5400000">
            <a:off x="4840200" y="3488040"/>
            <a:ext cx="1350000" cy="1032480"/>
          </a:xfrm>
          <a:prstGeom prst="rect">
            <a:avLst/>
          </a:prstGeom>
          <a:ln>
            <a:noFill/>
          </a:ln>
        </p:spPr>
      </p:pic>
      <p:pic>
        <p:nvPicPr>
          <p:cNvPr id="288" name="Shape 440" descr=""/>
          <p:cNvPicPr/>
          <p:nvPr/>
        </p:nvPicPr>
        <p:blipFill>
          <a:blip r:embed="rId3"/>
          <a:stretch/>
        </p:blipFill>
        <p:spPr>
          <a:xfrm>
            <a:off x="3450600" y="4299120"/>
            <a:ext cx="1336680" cy="367200"/>
          </a:xfrm>
          <a:prstGeom prst="rect">
            <a:avLst/>
          </a:prstGeom>
          <a:ln>
            <a:noFill/>
          </a:ln>
        </p:spPr>
      </p:pic>
      <p:pic>
        <p:nvPicPr>
          <p:cNvPr id="289" name="Shape 441" descr=""/>
          <p:cNvPicPr/>
          <p:nvPr/>
        </p:nvPicPr>
        <p:blipFill>
          <a:blip r:embed="rId4"/>
          <a:stretch/>
        </p:blipFill>
        <p:spPr>
          <a:xfrm rot="16200000">
            <a:off x="2954160" y="3815640"/>
            <a:ext cx="1249560" cy="360720"/>
          </a:xfrm>
          <a:prstGeom prst="rect">
            <a:avLst/>
          </a:prstGeom>
          <a:ln>
            <a:noFill/>
          </a:ln>
        </p:spPr>
      </p:pic>
      <p:pic>
        <p:nvPicPr>
          <p:cNvPr id="290" name="Shape 442" descr=""/>
          <p:cNvPicPr/>
          <p:nvPr/>
        </p:nvPicPr>
        <p:blipFill>
          <a:blip r:embed="rId5"/>
          <a:stretch/>
        </p:blipFill>
        <p:spPr>
          <a:xfrm>
            <a:off x="4536360" y="4336200"/>
            <a:ext cx="790920" cy="271080"/>
          </a:xfrm>
          <a:prstGeom prst="rect">
            <a:avLst/>
          </a:prstGeom>
          <a:ln>
            <a:noFill/>
          </a:ln>
        </p:spPr>
      </p:pic>
      <p:pic>
        <p:nvPicPr>
          <p:cNvPr id="291" name="Shape 443" descr=""/>
          <p:cNvPicPr/>
          <p:nvPr/>
        </p:nvPicPr>
        <p:blipFill>
          <a:blip r:embed="rId6"/>
          <a:stretch/>
        </p:blipFill>
        <p:spPr>
          <a:xfrm>
            <a:off x="4536360" y="3328200"/>
            <a:ext cx="790920" cy="271080"/>
          </a:xfrm>
          <a:prstGeom prst="rect">
            <a:avLst/>
          </a:prstGeom>
          <a:ln>
            <a:noFill/>
          </a:ln>
        </p:spPr>
      </p:pic>
      <p:pic>
        <p:nvPicPr>
          <p:cNvPr id="292" name="Shape 444" descr=""/>
          <p:cNvPicPr/>
          <p:nvPr/>
        </p:nvPicPr>
        <p:blipFill>
          <a:blip r:embed="rId7"/>
          <a:stretch/>
        </p:blipFill>
        <p:spPr>
          <a:xfrm>
            <a:off x="3101760" y="3002760"/>
            <a:ext cx="281520" cy="236520"/>
          </a:xfrm>
          <a:prstGeom prst="rect">
            <a:avLst/>
          </a:prstGeom>
          <a:ln>
            <a:noFill/>
          </a:ln>
        </p:spPr>
      </p:pic>
      <p:sp>
        <p:nvSpPr>
          <p:cNvPr id="293" name="CustomShape 4"/>
          <p:cNvSpPr/>
          <p:nvPr/>
        </p:nvSpPr>
        <p:spPr>
          <a:xfrm>
            <a:off x="3384360" y="3121560"/>
            <a:ext cx="194400" cy="248040"/>
          </a:xfrm>
          <a:prstGeom prst="curvedConnector3">
            <a:avLst>
              <a:gd name="adj1" fmla="val 50000"/>
            </a:avLst>
          </a:prstGeom>
          <a:noFill/>
          <a:ln w="360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Condutividade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3 – Materiais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Vá até a maleta e separe os seguintes materiais: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 Conectores de 2;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Chave S1;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Lâmpada L1;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Bateria B1;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Clipe de papel;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Lápis;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Caneta;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 outros que estiver na sala.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5F0458C-6DF0-441E-AE67-84C44DDB13CE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Condutividade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3 – Materiais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Vá até a maleta e separe os seguintes materiais: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C7D4FEB-7479-414A-AF0F-3CD666396CE5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0" name="Shape 460" descr=""/>
          <p:cNvPicPr/>
          <p:nvPr/>
        </p:nvPicPr>
        <p:blipFill>
          <a:blip r:embed="rId1"/>
          <a:stretch/>
        </p:blipFill>
        <p:spPr>
          <a:xfrm>
            <a:off x="1397160" y="2844000"/>
            <a:ext cx="1675080" cy="574920"/>
          </a:xfrm>
          <a:prstGeom prst="rect">
            <a:avLst/>
          </a:prstGeom>
          <a:ln>
            <a:noFill/>
          </a:ln>
        </p:spPr>
      </p:pic>
      <p:sp>
        <p:nvSpPr>
          <p:cNvPr id="301" name="CustomShape 4"/>
          <p:cNvSpPr/>
          <p:nvPr/>
        </p:nvSpPr>
        <p:spPr>
          <a:xfrm>
            <a:off x="951480" y="2978280"/>
            <a:ext cx="4874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2" name="Shape 462" descr=""/>
          <p:cNvPicPr/>
          <p:nvPr/>
        </p:nvPicPr>
        <p:blipFill>
          <a:blip r:embed="rId2"/>
          <a:stretch/>
        </p:blipFill>
        <p:spPr>
          <a:xfrm>
            <a:off x="5860440" y="2844000"/>
            <a:ext cx="2688840" cy="739080"/>
          </a:xfrm>
          <a:prstGeom prst="rect">
            <a:avLst/>
          </a:prstGeom>
          <a:ln>
            <a:noFill/>
          </a:ln>
        </p:spPr>
      </p:pic>
      <p:sp>
        <p:nvSpPr>
          <p:cNvPr id="303" name="CustomShape 5"/>
          <p:cNvSpPr/>
          <p:nvPr/>
        </p:nvSpPr>
        <p:spPr>
          <a:xfrm>
            <a:off x="5472000" y="3060360"/>
            <a:ext cx="4874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4" name="Shape 464" descr=""/>
          <p:cNvPicPr/>
          <p:nvPr/>
        </p:nvPicPr>
        <p:blipFill>
          <a:blip r:embed="rId3"/>
          <a:stretch/>
        </p:blipFill>
        <p:spPr>
          <a:xfrm>
            <a:off x="1361520" y="3816000"/>
            <a:ext cx="2662920" cy="769320"/>
          </a:xfrm>
          <a:prstGeom prst="rect">
            <a:avLst/>
          </a:prstGeom>
          <a:ln>
            <a:noFill/>
          </a:ln>
        </p:spPr>
      </p:pic>
      <p:sp>
        <p:nvSpPr>
          <p:cNvPr id="305" name="CustomShape 6"/>
          <p:cNvSpPr/>
          <p:nvPr/>
        </p:nvSpPr>
        <p:spPr>
          <a:xfrm>
            <a:off x="951480" y="4047480"/>
            <a:ext cx="4874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6" name="Shape 466" descr=""/>
          <p:cNvPicPr/>
          <p:nvPr/>
        </p:nvPicPr>
        <p:blipFill>
          <a:blip r:embed="rId4"/>
          <a:stretch/>
        </p:blipFill>
        <p:spPr>
          <a:xfrm>
            <a:off x="1396440" y="4879080"/>
            <a:ext cx="1903680" cy="1455840"/>
          </a:xfrm>
          <a:prstGeom prst="rect">
            <a:avLst/>
          </a:prstGeom>
          <a:ln>
            <a:noFill/>
          </a:ln>
        </p:spPr>
      </p:pic>
      <p:sp>
        <p:nvSpPr>
          <p:cNvPr id="307" name="CustomShape 7"/>
          <p:cNvSpPr/>
          <p:nvPr/>
        </p:nvSpPr>
        <p:spPr>
          <a:xfrm>
            <a:off x="951480" y="5453640"/>
            <a:ext cx="4874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8" name="Shape 468" descr=""/>
          <p:cNvPicPr/>
          <p:nvPr/>
        </p:nvPicPr>
        <p:blipFill>
          <a:blip r:embed="rId5"/>
          <a:stretch/>
        </p:blipFill>
        <p:spPr>
          <a:xfrm>
            <a:off x="5045400" y="3981960"/>
            <a:ext cx="3091680" cy="336960"/>
          </a:xfrm>
          <a:prstGeom prst="rect">
            <a:avLst/>
          </a:prstGeom>
          <a:ln>
            <a:noFill/>
          </a:ln>
        </p:spPr>
      </p:pic>
      <p:sp>
        <p:nvSpPr>
          <p:cNvPr id="309" name="CustomShape 8"/>
          <p:cNvSpPr/>
          <p:nvPr/>
        </p:nvSpPr>
        <p:spPr>
          <a:xfrm>
            <a:off x="4572000" y="3997080"/>
            <a:ext cx="4874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0" name="Shape 470" descr=""/>
          <p:cNvPicPr/>
          <p:nvPr/>
        </p:nvPicPr>
        <p:blipFill>
          <a:blip r:embed="rId6"/>
          <a:stretch/>
        </p:blipFill>
        <p:spPr>
          <a:xfrm>
            <a:off x="5041080" y="4646160"/>
            <a:ext cx="1578960" cy="788760"/>
          </a:xfrm>
          <a:prstGeom prst="rect">
            <a:avLst/>
          </a:prstGeom>
          <a:ln>
            <a:noFill/>
          </a:ln>
        </p:spPr>
      </p:pic>
      <p:sp>
        <p:nvSpPr>
          <p:cNvPr id="311" name="CustomShape 9"/>
          <p:cNvSpPr/>
          <p:nvPr/>
        </p:nvSpPr>
        <p:spPr>
          <a:xfrm>
            <a:off x="4572000" y="4887360"/>
            <a:ext cx="4874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10"/>
          <p:cNvSpPr/>
          <p:nvPr/>
        </p:nvSpPr>
        <p:spPr>
          <a:xfrm>
            <a:off x="5077080" y="5616000"/>
            <a:ext cx="1798920" cy="574920"/>
          </a:xfrm>
          <a:prstGeom prst="rect">
            <a:avLst/>
          </a:prstGeom>
          <a:solidFill>
            <a:srgbClr val="ffd320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/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COISAS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11"/>
          <p:cNvSpPr/>
          <p:nvPr/>
        </p:nvSpPr>
        <p:spPr>
          <a:xfrm>
            <a:off x="4572000" y="5750280"/>
            <a:ext cx="4874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?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4" name="Shape 474" descr=""/>
          <p:cNvPicPr/>
          <p:nvPr/>
        </p:nvPicPr>
        <p:blipFill>
          <a:blip r:embed="rId7"/>
          <a:stretch/>
        </p:blipFill>
        <p:spPr>
          <a:xfrm>
            <a:off x="4253400" y="2880000"/>
            <a:ext cx="641520" cy="538920"/>
          </a:xfrm>
          <a:prstGeom prst="rect">
            <a:avLst/>
          </a:prstGeom>
          <a:ln>
            <a:noFill/>
          </a:ln>
        </p:spPr>
      </p:pic>
      <p:sp>
        <p:nvSpPr>
          <p:cNvPr id="315" name="CustomShape 12"/>
          <p:cNvSpPr/>
          <p:nvPr/>
        </p:nvSpPr>
        <p:spPr>
          <a:xfrm>
            <a:off x="3888000" y="2996280"/>
            <a:ext cx="4874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Nos conhecendo um pouco...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Estamos curiosos em saber quem são os nossos novos amigos... Então, podem falar sobre vocês?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Tipo: Nome e idade; Série ou Ano; Gosto pela matemática...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2244B43-6B96-448C-9E5D-7E339F3EAAF0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Shape 180" descr=""/>
          <p:cNvPicPr/>
          <p:nvPr/>
        </p:nvPicPr>
        <p:blipFill>
          <a:blip r:embed="rId1"/>
          <a:stretch/>
        </p:blipFill>
        <p:spPr>
          <a:xfrm>
            <a:off x="1793520" y="3960000"/>
            <a:ext cx="3232080" cy="2423520"/>
          </a:xfrm>
          <a:prstGeom prst="rect">
            <a:avLst/>
          </a:prstGeom>
          <a:ln>
            <a:noFill/>
          </a:ln>
        </p:spPr>
      </p:pic>
      <p:sp>
        <p:nvSpPr>
          <p:cNvPr id="125" name="CustomShape 4"/>
          <p:cNvSpPr/>
          <p:nvPr/>
        </p:nvSpPr>
        <p:spPr>
          <a:xfrm>
            <a:off x="5138640" y="4999680"/>
            <a:ext cx="221004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Digam “Olá, Stuart!”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Condutividade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3 – 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Coloque os materiais como mostrado abaixo.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A353B00-A046-48F0-94F2-2121B8E63CA4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9" name="Shape 483" descr=""/>
          <p:cNvPicPr/>
          <p:nvPr/>
        </p:nvPicPr>
        <p:blipFill>
          <a:blip r:embed="rId1"/>
          <a:stretch/>
        </p:blipFill>
        <p:spPr>
          <a:xfrm>
            <a:off x="1761120" y="2808360"/>
            <a:ext cx="5620680" cy="3697920"/>
          </a:xfrm>
          <a:prstGeom prst="rect">
            <a:avLst/>
          </a:prstGeom>
          <a:ln>
            <a:noFill/>
          </a:ln>
        </p:spPr>
      </p:pic>
      <p:pic>
        <p:nvPicPr>
          <p:cNvPr id="320" name="Shape 484" descr=""/>
          <p:cNvPicPr/>
          <p:nvPr/>
        </p:nvPicPr>
        <p:blipFill>
          <a:blip r:embed="rId2"/>
          <a:stretch/>
        </p:blipFill>
        <p:spPr>
          <a:xfrm rot="5400000">
            <a:off x="4840200" y="3487680"/>
            <a:ext cx="1350000" cy="1032480"/>
          </a:xfrm>
          <a:prstGeom prst="rect">
            <a:avLst/>
          </a:prstGeom>
          <a:ln>
            <a:noFill/>
          </a:ln>
        </p:spPr>
      </p:pic>
      <p:pic>
        <p:nvPicPr>
          <p:cNvPr id="321" name="Shape 485" descr=""/>
          <p:cNvPicPr/>
          <p:nvPr/>
        </p:nvPicPr>
        <p:blipFill>
          <a:blip r:embed="rId3"/>
          <a:stretch/>
        </p:blipFill>
        <p:spPr>
          <a:xfrm>
            <a:off x="3450600" y="4298760"/>
            <a:ext cx="1336680" cy="367200"/>
          </a:xfrm>
          <a:prstGeom prst="rect">
            <a:avLst/>
          </a:prstGeom>
          <a:ln>
            <a:noFill/>
          </a:ln>
        </p:spPr>
      </p:pic>
      <p:pic>
        <p:nvPicPr>
          <p:cNvPr id="322" name="Shape 486" descr=""/>
          <p:cNvPicPr/>
          <p:nvPr/>
        </p:nvPicPr>
        <p:blipFill>
          <a:blip r:embed="rId4"/>
          <a:stretch/>
        </p:blipFill>
        <p:spPr>
          <a:xfrm rot="16200000">
            <a:off x="2954160" y="3815640"/>
            <a:ext cx="1249560" cy="360720"/>
          </a:xfrm>
          <a:prstGeom prst="rect">
            <a:avLst/>
          </a:prstGeom>
          <a:ln>
            <a:noFill/>
          </a:ln>
        </p:spPr>
      </p:pic>
      <p:pic>
        <p:nvPicPr>
          <p:cNvPr id="323" name="Shape 487" descr=""/>
          <p:cNvPicPr/>
          <p:nvPr/>
        </p:nvPicPr>
        <p:blipFill>
          <a:blip r:embed="rId5"/>
          <a:stretch/>
        </p:blipFill>
        <p:spPr>
          <a:xfrm>
            <a:off x="4536360" y="4335840"/>
            <a:ext cx="790920" cy="271080"/>
          </a:xfrm>
          <a:prstGeom prst="rect">
            <a:avLst/>
          </a:prstGeom>
          <a:ln>
            <a:noFill/>
          </a:ln>
        </p:spPr>
      </p:pic>
      <p:pic>
        <p:nvPicPr>
          <p:cNvPr id="324" name="Shape 488" descr=""/>
          <p:cNvPicPr/>
          <p:nvPr/>
        </p:nvPicPr>
        <p:blipFill>
          <a:blip r:embed="rId6"/>
          <a:stretch/>
        </p:blipFill>
        <p:spPr>
          <a:xfrm>
            <a:off x="4536360" y="3327840"/>
            <a:ext cx="790920" cy="271080"/>
          </a:xfrm>
          <a:prstGeom prst="rect">
            <a:avLst/>
          </a:prstGeom>
          <a:ln>
            <a:noFill/>
          </a:ln>
        </p:spPr>
      </p:pic>
      <p:pic>
        <p:nvPicPr>
          <p:cNvPr id="325" name="Shape 489" descr=""/>
          <p:cNvPicPr/>
          <p:nvPr/>
        </p:nvPicPr>
        <p:blipFill>
          <a:blip r:embed="rId7"/>
          <a:stretch/>
        </p:blipFill>
        <p:spPr>
          <a:xfrm>
            <a:off x="3101760" y="3002400"/>
            <a:ext cx="281520" cy="236520"/>
          </a:xfrm>
          <a:prstGeom prst="rect">
            <a:avLst/>
          </a:prstGeom>
          <a:ln>
            <a:noFill/>
          </a:ln>
        </p:spPr>
      </p:pic>
      <p:sp>
        <p:nvSpPr>
          <p:cNvPr id="326" name="CustomShape 4"/>
          <p:cNvSpPr/>
          <p:nvPr/>
        </p:nvSpPr>
        <p:spPr>
          <a:xfrm>
            <a:off x="3384360" y="3121200"/>
            <a:ext cx="194400" cy="248040"/>
          </a:xfrm>
          <a:prstGeom prst="curvedConnector3">
            <a:avLst>
              <a:gd name="adj1" fmla="val 50000"/>
            </a:avLst>
          </a:prstGeom>
          <a:noFill/>
          <a:ln w="360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Condutividade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3 – 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Agora, vamos brincar com o restante do material.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6380A84-31A6-4489-8D48-C28F6F5320B1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0" name="Shape 498" descr=""/>
          <p:cNvPicPr/>
          <p:nvPr/>
        </p:nvPicPr>
        <p:blipFill>
          <a:blip r:embed="rId1"/>
          <a:stretch/>
        </p:blipFill>
        <p:spPr>
          <a:xfrm>
            <a:off x="2134440" y="2484000"/>
            <a:ext cx="4873680" cy="396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Entendimento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F85792A-F756-4A00-95D9-75EB1A8D9DCD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622440" y="154692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Já foram a algum lugar que tivesse filas?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4"/>
          <p:cNvSpPr/>
          <p:nvPr/>
        </p:nvSpPr>
        <p:spPr>
          <a:xfrm>
            <a:off x="1981080" y="2642400"/>
            <a:ext cx="4570920" cy="34279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5"/>
          <p:cNvSpPr/>
          <p:nvPr/>
        </p:nvSpPr>
        <p:spPr>
          <a:xfrm>
            <a:off x="2448000" y="6120000"/>
            <a:ext cx="388980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Fonte: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https://www.youtube.com/watch?v=6SRTQbBjrFs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Conceito Básico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Na elétrica, o que foi visto no vídeo é chamado de </a:t>
            </a: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associação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São demonstrados dois tipos de associação: </a:t>
            </a: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em série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e </a:t>
            </a: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em paralelo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 associação em série é aquela que pertence a mesma fila.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Enquanto que a em paralelo é a existência de mais de uma fila.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8C4EA45-E08C-4783-98B0-B172CACF1B32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4 – Aspecto Geral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 que vocês vão construir vai ficar assim...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B60EB49-AD6D-4D8E-A485-89E9D3626BB6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2" name="Shape 521" descr=""/>
          <p:cNvPicPr/>
          <p:nvPr/>
        </p:nvPicPr>
        <p:blipFill>
          <a:blip r:embed="rId1"/>
          <a:stretch/>
        </p:blipFill>
        <p:spPr>
          <a:xfrm>
            <a:off x="1760760" y="2809080"/>
            <a:ext cx="5620680" cy="3697920"/>
          </a:xfrm>
          <a:prstGeom prst="rect">
            <a:avLst/>
          </a:prstGeom>
          <a:ln>
            <a:noFill/>
          </a:ln>
        </p:spPr>
      </p:pic>
      <p:pic>
        <p:nvPicPr>
          <p:cNvPr id="343" name="Shape 522" descr=""/>
          <p:cNvPicPr/>
          <p:nvPr/>
        </p:nvPicPr>
        <p:blipFill>
          <a:blip r:embed="rId2"/>
          <a:stretch/>
        </p:blipFill>
        <p:spPr>
          <a:xfrm rot="5400000">
            <a:off x="3788280" y="4959000"/>
            <a:ext cx="1305720" cy="998640"/>
          </a:xfrm>
          <a:prstGeom prst="rect">
            <a:avLst/>
          </a:prstGeom>
          <a:ln>
            <a:noFill/>
          </a:ln>
        </p:spPr>
      </p:pic>
      <p:pic>
        <p:nvPicPr>
          <p:cNvPr id="344" name="Shape 523" descr=""/>
          <p:cNvPicPr/>
          <p:nvPr/>
        </p:nvPicPr>
        <p:blipFill>
          <a:blip r:embed="rId3"/>
          <a:stretch/>
        </p:blipFill>
        <p:spPr>
          <a:xfrm rot="16200000">
            <a:off x="2410200" y="4790880"/>
            <a:ext cx="1252080" cy="347400"/>
          </a:xfrm>
          <a:prstGeom prst="rect">
            <a:avLst/>
          </a:prstGeom>
          <a:ln>
            <a:noFill/>
          </a:ln>
        </p:spPr>
      </p:pic>
      <p:pic>
        <p:nvPicPr>
          <p:cNvPr id="345" name="Shape 524" descr=""/>
          <p:cNvPicPr/>
          <p:nvPr/>
        </p:nvPicPr>
        <p:blipFill>
          <a:blip r:embed="rId4"/>
          <a:stretch/>
        </p:blipFill>
        <p:spPr>
          <a:xfrm>
            <a:off x="2925720" y="3801960"/>
            <a:ext cx="1294920" cy="373680"/>
          </a:xfrm>
          <a:prstGeom prst="rect">
            <a:avLst/>
          </a:prstGeom>
          <a:ln>
            <a:noFill/>
          </a:ln>
        </p:spPr>
      </p:pic>
      <p:pic>
        <p:nvPicPr>
          <p:cNvPr id="346" name="Shape 525" descr=""/>
          <p:cNvPicPr/>
          <p:nvPr/>
        </p:nvPicPr>
        <p:blipFill>
          <a:blip r:embed="rId5"/>
          <a:stretch/>
        </p:blipFill>
        <p:spPr>
          <a:xfrm>
            <a:off x="2930760" y="5818680"/>
            <a:ext cx="812160" cy="278280"/>
          </a:xfrm>
          <a:prstGeom prst="rect">
            <a:avLst/>
          </a:prstGeom>
          <a:ln>
            <a:noFill/>
          </a:ln>
        </p:spPr>
      </p:pic>
      <p:pic>
        <p:nvPicPr>
          <p:cNvPr id="347" name="Shape 526" descr=""/>
          <p:cNvPicPr/>
          <p:nvPr/>
        </p:nvPicPr>
        <p:blipFill>
          <a:blip r:embed="rId6"/>
          <a:stretch/>
        </p:blipFill>
        <p:spPr>
          <a:xfrm rot="16200000">
            <a:off x="3502080" y="4303800"/>
            <a:ext cx="1222920" cy="335520"/>
          </a:xfrm>
          <a:prstGeom prst="rect">
            <a:avLst/>
          </a:prstGeom>
          <a:ln>
            <a:noFill/>
          </a:ln>
        </p:spPr>
      </p:pic>
      <p:pic>
        <p:nvPicPr>
          <p:cNvPr id="348" name="Shape 527" descr=""/>
          <p:cNvPicPr/>
          <p:nvPr/>
        </p:nvPicPr>
        <p:blipFill>
          <a:blip r:embed="rId7"/>
          <a:stretch/>
        </p:blipFill>
        <p:spPr>
          <a:xfrm>
            <a:off x="3435120" y="5818680"/>
            <a:ext cx="812160" cy="278280"/>
          </a:xfrm>
          <a:prstGeom prst="rect">
            <a:avLst/>
          </a:prstGeom>
          <a:ln>
            <a:noFill/>
          </a:ln>
        </p:spPr>
      </p:pic>
      <p:pic>
        <p:nvPicPr>
          <p:cNvPr id="349" name="Shape 528" descr=""/>
          <p:cNvPicPr/>
          <p:nvPr/>
        </p:nvPicPr>
        <p:blipFill>
          <a:blip r:embed="rId8"/>
          <a:stretch/>
        </p:blipFill>
        <p:spPr>
          <a:xfrm rot="16200000">
            <a:off x="2642040" y="5566320"/>
            <a:ext cx="812160" cy="278280"/>
          </a:xfrm>
          <a:prstGeom prst="rect">
            <a:avLst/>
          </a:prstGeom>
          <a:ln>
            <a:noFill/>
          </a:ln>
        </p:spPr>
      </p:pic>
      <p:pic>
        <p:nvPicPr>
          <p:cNvPr id="350" name="Shape 529" descr=""/>
          <p:cNvPicPr/>
          <p:nvPr/>
        </p:nvPicPr>
        <p:blipFill>
          <a:blip r:embed="rId9"/>
          <a:stretch/>
        </p:blipFill>
        <p:spPr>
          <a:xfrm rot="16200000">
            <a:off x="2642040" y="4090680"/>
            <a:ext cx="812160" cy="27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4 – Materiais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Vá até a maleta e separe os seguintes materiais: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 Conectores de 2;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Lâmpada L1;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Motor com hélice M1;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Chave S1;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Bateria B1.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F29AE97-94BE-4991-8D00-6D59CA4F8652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4 – Materiais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Vá até a maleta e separe os seguintes materiais: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8A24E07-F83F-4F63-8247-3E62FF2AD28E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7" name="Shape 544" descr=""/>
          <p:cNvPicPr/>
          <p:nvPr/>
        </p:nvPicPr>
        <p:blipFill>
          <a:blip r:embed="rId1"/>
          <a:stretch/>
        </p:blipFill>
        <p:spPr>
          <a:xfrm>
            <a:off x="1512000" y="2860200"/>
            <a:ext cx="1313640" cy="450720"/>
          </a:xfrm>
          <a:prstGeom prst="rect">
            <a:avLst/>
          </a:prstGeom>
          <a:ln>
            <a:noFill/>
          </a:ln>
        </p:spPr>
      </p:pic>
      <p:sp>
        <p:nvSpPr>
          <p:cNvPr id="358" name="CustomShape 4"/>
          <p:cNvSpPr/>
          <p:nvPr/>
        </p:nvSpPr>
        <p:spPr>
          <a:xfrm>
            <a:off x="1080000" y="2932200"/>
            <a:ext cx="4874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9" name="Shape 546" descr=""/>
          <p:cNvPicPr/>
          <p:nvPr/>
        </p:nvPicPr>
        <p:blipFill>
          <a:blip r:embed="rId2"/>
          <a:stretch/>
        </p:blipFill>
        <p:spPr>
          <a:xfrm>
            <a:off x="1512000" y="4011480"/>
            <a:ext cx="2662920" cy="739440"/>
          </a:xfrm>
          <a:prstGeom prst="rect">
            <a:avLst/>
          </a:prstGeom>
          <a:ln>
            <a:noFill/>
          </a:ln>
        </p:spPr>
      </p:pic>
      <p:sp>
        <p:nvSpPr>
          <p:cNvPr id="360" name="CustomShape 5"/>
          <p:cNvSpPr/>
          <p:nvPr/>
        </p:nvSpPr>
        <p:spPr>
          <a:xfrm>
            <a:off x="1080000" y="4227840"/>
            <a:ext cx="4874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1" name="Shape 548" descr=""/>
          <p:cNvPicPr/>
          <p:nvPr/>
        </p:nvPicPr>
        <p:blipFill>
          <a:blip r:embed="rId3"/>
          <a:stretch/>
        </p:blipFill>
        <p:spPr>
          <a:xfrm>
            <a:off x="5231880" y="2808000"/>
            <a:ext cx="2601000" cy="751680"/>
          </a:xfrm>
          <a:prstGeom prst="rect">
            <a:avLst/>
          </a:prstGeom>
          <a:ln>
            <a:noFill/>
          </a:ln>
        </p:spPr>
      </p:pic>
      <p:sp>
        <p:nvSpPr>
          <p:cNvPr id="362" name="CustomShape 6"/>
          <p:cNvSpPr/>
          <p:nvPr/>
        </p:nvSpPr>
        <p:spPr>
          <a:xfrm>
            <a:off x="4809960" y="3030480"/>
            <a:ext cx="4874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3" name="Shape 550" descr=""/>
          <p:cNvPicPr/>
          <p:nvPr/>
        </p:nvPicPr>
        <p:blipFill>
          <a:blip r:embed="rId4"/>
          <a:stretch/>
        </p:blipFill>
        <p:spPr>
          <a:xfrm>
            <a:off x="5112000" y="4002840"/>
            <a:ext cx="2720880" cy="748080"/>
          </a:xfrm>
          <a:prstGeom prst="rect">
            <a:avLst/>
          </a:prstGeom>
          <a:ln>
            <a:noFill/>
          </a:ln>
        </p:spPr>
      </p:pic>
      <p:sp>
        <p:nvSpPr>
          <p:cNvPr id="364" name="CustomShape 7"/>
          <p:cNvSpPr/>
          <p:nvPr/>
        </p:nvSpPr>
        <p:spPr>
          <a:xfrm>
            <a:off x="4716000" y="4223520"/>
            <a:ext cx="4874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5" name="Shape 552" descr=""/>
          <p:cNvPicPr/>
          <p:nvPr/>
        </p:nvPicPr>
        <p:blipFill>
          <a:blip r:embed="rId5"/>
          <a:stretch/>
        </p:blipFill>
        <p:spPr>
          <a:xfrm>
            <a:off x="3780000" y="4932000"/>
            <a:ext cx="1903680" cy="1455840"/>
          </a:xfrm>
          <a:prstGeom prst="rect">
            <a:avLst/>
          </a:prstGeom>
          <a:ln>
            <a:noFill/>
          </a:ln>
        </p:spPr>
      </p:pic>
      <p:sp>
        <p:nvSpPr>
          <p:cNvPr id="366" name="CustomShape 8"/>
          <p:cNvSpPr/>
          <p:nvPr/>
        </p:nvSpPr>
        <p:spPr>
          <a:xfrm>
            <a:off x="3363480" y="5506560"/>
            <a:ext cx="4874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4 – 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Coloque a bateria, a lâmpada, o motor e 1 conector como demonstrado abaixo.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A5A3E12-66C5-494E-8B2E-FD8D38193AEE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0" name="Shape 561" descr=""/>
          <p:cNvPicPr/>
          <p:nvPr/>
        </p:nvPicPr>
        <p:blipFill>
          <a:blip r:embed="rId1"/>
          <a:stretch/>
        </p:blipFill>
        <p:spPr>
          <a:xfrm>
            <a:off x="1760760" y="2808360"/>
            <a:ext cx="5620680" cy="3697920"/>
          </a:xfrm>
          <a:prstGeom prst="rect">
            <a:avLst/>
          </a:prstGeom>
          <a:ln>
            <a:noFill/>
          </a:ln>
        </p:spPr>
      </p:pic>
      <p:pic>
        <p:nvPicPr>
          <p:cNvPr id="371" name="Shape 562" descr=""/>
          <p:cNvPicPr/>
          <p:nvPr/>
        </p:nvPicPr>
        <p:blipFill>
          <a:blip r:embed="rId2"/>
          <a:stretch/>
        </p:blipFill>
        <p:spPr>
          <a:xfrm rot="5400000">
            <a:off x="3788280" y="4958640"/>
            <a:ext cx="1305720" cy="998640"/>
          </a:xfrm>
          <a:prstGeom prst="rect">
            <a:avLst/>
          </a:prstGeom>
          <a:ln>
            <a:noFill/>
          </a:ln>
        </p:spPr>
      </p:pic>
      <p:pic>
        <p:nvPicPr>
          <p:cNvPr id="372" name="Shape 563" descr=""/>
          <p:cNvPicPr/>
          <p:nvPr/>
        </p:nvPicPr>
        <p:blipFill>
          <a:blip r:embed="rId3"/>
          <a:stretch/>
        </p:blipFill>
        <p:spPr>
          <a:xfrm rot="16200000">
            <a:off x="2410200" y="4790160"/>
            <a:ext cx="1252080" cy="347400"/>
          </a:xfrm>
          <a:prstGeom prst="rect">
            <a:avLst/>
          </a:prstGeom>
          <a:ln>
            <a:noFill/>
          </a:ln>
        </p:spPr>
      </p:pic>
      <p:pic>
        <p:nvPicPr>
          <p:cNvPr id="373" name="Shape 564" descr=""/>
          <p:cNvPicPr/>
          <p:nvPr/>
        </p:nvPicPr>
        <p:blipFill>
          <a:blip r:embed="rId4"/>
          <a:stretch/>
        </p:blipFill>
        <p:spPr>
          <a:xfrm>
            <a:off x="2925720" y="3801240"/>
            <a:ext cx="1294920" cy="373680"/>
          </a:xfrm>
          <a:prstGeom prst="rect">
            <a:avLst/>
          </a:prstGeom>
          <a:ln>
            <a:noFill/>
          </a:ln>
        </p:spPr>
      </p:pic>
      <p:pic>
        <p:nvPicPr>
          <p:cNvPr id="374" name="Shape 565" descr=""/>
          <p:cNvPicPr/>
          <p:nvPr/>
        </p:nvPicPr>
        <p:blipFill>
          <a:blip r:embed="rId5"/>
          <a:stretch/>
        </p:blipFill>
        <p:spPr>
          <a:xfrm>
            <a:off x="2930760" y="5817960"/>
            <a:ext cx="812160" cy="27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4 – 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Agora, ponha o resto dos materiais, também como indicado.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05FF08A-4AE2-46BE-A315-4A75BC51F4FB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8" name="Shape 573" descr=""/>
          <p:cNvPicPr/>
          <p:nvPr/>
        </p:nvPicPr>
        <p:blipFill>
          <a:blip r:embed="rId1"/>
          <a:stretch/>
        </p:blipFill>
        <p:spPr>
          <a:xfrm>
            <a:off x="1760760" y="2808720"/>
            <a:ext cx="5620680" cy="3697920"/>
          </a:xfrm>
          <a:prstGeom prst="rect">
            <a:avLst/>
          </a:prstGeom>
          <a:ln>
            <a:noFill/>
          </a:ln>
        </p:spPr>
      </p:pic>
      <p:pic>
        <p:nvPicPr>
          <p:cNvPr id="379" name="Shape 574" descr=""/>
          <p:cNvPicPr/>
          <p:nvPr/>
        </p:nvPicPr>
        <p:blipFill>
          <a:blip r:embed="rId2"/>
          <a:stretch/>
        </p:blipFill>
        <p:spPr>
          <a:xfrm rot="5400000">
            <a:off x="3788280" y="4959000"/>
            <a:ext cx="1305720" cy="998640"/>
          </a:xfrm>
          <a:prstGeom prst="rect">
            <a:avLst/>
          </a:prstGeom>
          <a:ln>
            <a:noFill/>
          </a:ln>
        </p:spPr>
      </p:pic>
      <p:pic>
        <p:nvPicPr>
          <p:cNvPr id="380" name="Shape 575" descr=""/>
          <p:cNvPicPr/>
          <p:nvPr/>
        </p:nvPicPr>
        <p:blipFill>
          <a:blip r:embed="rId3"/>
          <a:stretch/>
        </p:blipFill>
        <p:spPr>
          <a:xfrm rot="16200000">
            <a:off x="2410200" y="4790520"/>
            <a:ext cx="1252080" cy="347400"/>
          </a:xfrm>
          <a:prstGeom prst="rect">
            <a:avLst/>
          </a:prstGeom>
          <a:ln>
            <a:noFill/>
          </a:ln>
        </p:spPr>
      </p:pic>
      <p:pic>
        <p:nvPicPr>
          <p:cNvPr id="381" name="Shape 576" descr=""/>
          <p:cNvPicPr/>
          <p:nvPr/>
        </p:nvPicPr>
        <p:blipFill>
          <a:blip r:embed="rId4"/>
          <a:stretch/>
        </p:blipFill>
        <p:spPr>
          <a:xfrm>
            <a:off x="2925720" y="3801600"/>
            <a:ext cx="1294920" cy="373680"/>
          </a:xfrm>
          <a:prstGeom prst="rect">
            <a:avLst/>
          </a:prstGeom>
          <a:ln>
            <a:noFill/>
          </a:ln>
        </p:spPr>
      </p:pic>
      <p:pic>
        <p:nvPicPr>
          <p:cNvPr id="382" name="Shape 577" descr=""/>
          <p:cNvPicPr/>
          <p:nvPr/>
        </p:nvPicPr>
        <p:blipFill>
          <a:blip r:embed="rId5"/>
          <a:stretch/>
        </p:blipFill>
        <p:spPr>
          <a:xfrm>
            <a:off x="2930760" y="5818320"/>
            <a:ext cx="812160" cy="278280"/>
          </a:xfrm>
          <a:prstGeom prst="rect">
            <a:avLst/>
          </a:prstGeom>
          <a:ln>
            <a:noFill/>
          </a:ln>
        </p:spPr>
      </p:pic>
      <p:pic>
        <p:nvPicPr>
          <p:cNvPr id="383" name="Shape 578" descr=""/>
          <p:cNvPicPr/>
          <p:nvPr/>
        </p:nvPicPr>
        <p:blipFill>
          <a:blip r:embed="rId6"/>
          <a:stretch/>
        </p:blipFill>
        <p:spPr>
          <a:xfrm rot="16200000">
            <a:off x="3502080" y="4303440"/>
            <a:ext cx="1222920" cy="335520"/>
          </a:xfrm>
          <a:prstGeom prst="rect">
            <a:avLst/>
          </a:prstGeom>
          <a:ln>
            <a:noFill/>
          </a:ln>
        </p:spPr>
      </p:pic>
      <p:pic>
        <p:nvPicPr>
          <p:cNvPr id="384" name="Shape 579" descr=""/>
          <p:cNvPicPr/>
          <p:nvPr/>
        </p:nvPicPr>
        <p:blipFill>
          <a:blip r:embed="rId7"/>
          <a:stretch/>
        </p:blipFill>
        <p:spPr>
          <a:xfrm>
            <a:off x="3435120" y="5818320"/>
            <a:ext cx="812160" cy="278280"/>
          </a:xfrm>
          <a:prstGeom prst="rect">
            <a:avLst/>
          </a:prstGeom>
          <a:ln>
            <a:noFill/>
          </a:ln>
        </p:spPr>
      </p:pic>
      <p:pic>
        <p:nvPicPr>
          <p:cNvPr id="385" name="Shape 580" descr=""/>
          <p:cNvPicPr/>
          <p:nvPr/>
        </p:nvPicPr>
        <p:blipFill>
          <a:blip r:embed="rId8"/>
          <a:stretch/>
        </p:blipFill>
        <p:spPr>
          <a:xfrm rot="16200000">
            <a:off x="2642040" y="5565960"/>
            <a:ext cx="812160" cy="278280"/>
          </a:xfrm>
          <a:prstGeom prst="rect">
            <a:avLst/>
          </a:prstGeom>
          <a:ln>
            <a:noFill/>
          </a:ln>
        </p:spPr>
      </p:pic>
      <p:pic>
        <p:nvPicPr>
          <p:cNvPr id="386" name="Shape 581" descr=""/>
          <p:cNvPicPr/>
          <p:nvPr/>
        </p:nvPicPr>
        <p:blipFill>
          <a:blip r:embed="rId9"/>
          <a:stretch/>
        </p:blipFill>
        <p:spPr>
          <a:xfrm rot="16200000">
            <a:off x="2642040" y="4090320"/>
            <a:ext cx="812160" cy="27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5 – Aspecto Geral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 que vocês vão construir vai ficar assim...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5D9210E-6FAD-459B-981E-6DC7D1AD6928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0" name="Shape 589" descr=""/>
          <p:cNvPicPr/>
          <p:nvPr/>
        </p:nvPicPr>
        <p:blipFill>
          <a:blip r:embed="rId1"/>
          <a:stretch/>
        </p:blipFill>
        <p:spPr>
          <a:xfrm>
            <a:off x="1760760" y="2808720"/>
            <a:ext cx="5620680" cy="3697920"/>
          </a:xfrm>
          <a:prstGeom prst="rect">
            <a:avLst/>
          </a:prstGeom>
          <a:ln>
            <a:noFill/>
          </a:ln>
        </p:spPr>
      </p:pic>
      <p:pic>
        <p:nvPicPr>
          <p:cNvPr id="391" name="Shape 590" descr=""/>
          <p:cNvPicPr/>
          <p:nvPr/>
        </p:nvPicPr>
        <p:blipFill>
          <a:blip r:embed="rId2"/>
          <a:stretch/>
        </p:blipFill>
        <p:spPr>
          <a:xfrm rot="5400000">
            <a:off x="4305960" y="4959000"/>
            <a:ext cx="1305720" cy="998640"/>
          </a:xfrm>
          <a:prstGeom prst="rect">
            <a:avLst/>
          </a:prstGeom>
          <a:ln>
            <a:noFill/>
          </a:ln>
        </p:spPr>
      </p:pic>
      <p:pic>
        <p:nvPicPr>
          <p:cNvPr id="392" name="Shape 591" descr=""/>
          <p:cNvPicPr/>
          <p:nvPr/>
        </p:nvPicPr>
        <p:blipFill>
          <a:blip r:embed="rId3"/>
          <a:stretch/>
        </p:blipFill>
        <p:spPr>
          <a:xfrm rot="16200000">
            <a:off x="2410200" y="4790520"/>
            <a:ext cx="1252080" cy="347400"/>
          </a:xfrm>
          <a:prstGeom prst="rect">
            <a:avLst/>
          </a:prstGeom>
          <a:ln>
            <a:noFill/>
          </a:ln>
        </p:spPr>
      </p:pic>
      <p:pic>
        <p:nvPicPr>
          <p:cNvPr id="393" name="Shape 592" descr=""/>
          <p:cNvPicPr/>
          <p:nvPr/>
        </p:nvPicPr>
        <p:blipFill>
          <a:blip r:embed="rId4"/>
          <a:stretch/>
        </p:blipFill>
        <p:spPr>
          <a:xfrm rot="16200000">
            <a:off x="2926440" y="4781880"/>
            <a:ext cx="1294920" cy="373680"/>
          </a:xfrm>
          <a:prstGeom prst="rect">
            <a:avLst/>
          </a:prstGeom>
          <a:ln>
            <a:noFill/>
          </a:ln>
        </p:spPr>
      </p:pic>
      <p:pic>
        <p:nvPicPr>
          <p:cNvPr id="394" name="Shape 593" descr=""/>
          <p:cNvPicPr/>
          <p:nvPr/>
        </p:nvPicPr>
        <p:blipFill>
          <a:blip r:embed="rId5"/>
          <a:stretch/>
        </p:blipFill>
        <p:spPr>
          <a:xfrm>
            <a:off x="2903760" y="5830200"/>
            <a:ext cx="1338480" cy="264600"/>
          </a:xfrm>
          <a:prstGeom prst="rect">
            <a:avLst/>
          </a:prstGeom>
          <a:ln>
            <a:noFill/>
          </a:ln>
        </p:spPr>
      </p:pic>
      <p:pic>
        <p:nvPicPr>
          <p:cNvPr id="395" name="Shape 594" descr=""/>
          <p:cNvPicPr/>
          <p:nvPr/>
        </p:nvPicPr>
        <p:blipFill>
          <a:blip r:embed="rId6"/>
          <a:stretch/>
        </p:blipFill>
        <p:spPr>
          <a:xfrm>
            <a:off x="2884680" y="3837600"/>
            <a:ext cx="1870920" cy="279720"/>
          </a:xfrm>
          <a:prstGeom prst="rect">
            <a:avLst/>
          </a:prstGeom>
          <a:ln>
            <a:noFill/>
          </a:ln>
        </p:spPr>
      </p:pic>
      <p:pic>
        <p:nvPicPr>
          <p:cNvPr id="396" name="Shape 595" descr=""/>
          <p:cNvPicPr/>
          <p:nvPr/>
        </p:nvPicPr>
        <p:blipFill>
          <a:blip r:embed="rId7"/>
          <a:stretch/>
        </p:blipFill>
        <p:spPr>
          <a:xfrm rot="16200000">
            <a:off x="4001400" y="4300560"/>
            <a:ext cx="1273680" cy="349920"/>
          </a:xfrm>
          <a:prstGeom prst="rect">
            <a:avLst/>
          </a:prstGeom>
          <a:ln>
            <a:noFill/>
          </a:ln>
        </p:spPr>
      </p:pic>
      <p:pic>
        <p:nvPicPr>
          <p:cNvPr id="397" name="Shape 596" descr=""/>
          <p:cNvPicPr/>
          <p:nvPr/>
        </p:nvPicPr>
        <p:blipFill>
          <a:blip r:embed="rId8"/>
          <a:stretch/>
        </p:blipFill>
        <p:spPr>
          <a:xfrm>
            <a:off x="3960000" y="5816520"/>
            <a:ext cx="812160" cy="278280"/>
          </a:xfrm>
          <a:prstGeom prst="rect">
            <a:avLst/>
          </a:prstGeom>
          <a:ln>
            <a:noFill/>
          </a:ln>
        </p:spPr>
      </p:pic>
      <p:pic>
        <p:nvPicPr>
          <p:cNvPr id="398" name="Shape 597" descr=""/>
          <p:cNvPicPr/>
          <p:nvPr/>
        </p:nvPicPr>
        <p:blipFill>
          <a:blip r:embed="rId9"/>
          <a:stretch/>
        </p:blipFill>
        <p:spPr>
          <a:xfrm rot="16200000">
            <a:off x="3207600" y="5581440"/>
            <a:ext cx="766440" cy="262440"/>
          </a:xfrm>
          <a:prstGeom prst="rect">
            <a:avLst/>
          </a:prstGeom>
          <a:ln>
            <a:noFill/>
          </a:ln>
        </p:spPr>
      </p:pic>
      <p:pic>
        <p:nvPicPr>
          <p:cNvPr id="399" name="Shape 598" descr=""/>
          <p:cNvPicPr/>
          <p:nvPr/>
        </p:nvPicPr>
        <p:blipFill>
          <a:blip r:embed="rId10"/>
          <a:stretch/>
        </p:blipFill>
        <p:spPr>
          <a:xfrm rot="16200000">
            <a:off x="2631600" y="5581440"/>
            <a:ext cx="766440" cy="262440"/>
          </a:xfrm>
          <a:prstGeom prst="rect">
            <a:avLst/>
          </a:prstGeom>
          <a:ln>
            <a:noFill/>
          </a:ln>
        </p:spPr>
      </p:pic>
      <p:pic>
        <p:nvPicPr>
          <p:cNvPr id="400" name="Shape 599" descr=""/>
          <p:cNvPicPr/>
          <p:nvPr/>
        </p:nvPicPr>
        <p:blipFill>
          <a:blip r:embed="rId11"/>
          <a:stretch/>
        </p:blipFill>
        <p:spPr>
          <a:xfrm rot="16200000">
            <a:off x="3178800" y="4083840"/>
            <a:ext cx="766440" cy="262440"/>
          </a:xfrm>
          <a:prstGeom prst="rect">
            <a:avLst/>
          </a:prstGeom>
          <a:ln>
            <a:noFill/>
          </a:ln>
        </p:spPr>
      </p:pic>
      <p:pic>
        <p:nvPicPr>
          <p:cNvPr id="401" name="Shape 600" descr=""/>
          <p:cNvPicPr/>
          <p:nvPr/>
        </p:nvPicPr>
        <p:blipFill>
          <a:blip r:embed="rId12"/>
          <a:stretch/>
        </p:blipFill>
        <p:spPr>
          <a:xfrm rot="16200000">
            <a:off x="2638800" y="4083840"/>
            <a:ext cx="766440" cy="26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Super-Heróis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Uma pausa para falar um pouco sobre os super-heróis...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1741CC3-3C3D-49E4-AB56-39575941E548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Shape 189" descr=""/>
          <p:cNvPicPr/>
          <p:nvPr/>
        </p:nvPicPr>
        <p:blipFill>
          <a:blip r:embed="rId1"/>
          <a:stretch/>
        </p:blipFill>
        <p:spPr>
          <a:xfrm>
            <a:off x="1962000" y="2571120"/>
            <a:ext cx="5218200" cy="379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5 – Materiais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Vá até a maleta e separe os seguintes materiais: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5 Conectores de 2;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Conector de 3;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Conector de 4;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Lâmpada L1;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Motor com hélice M1;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Chave S1;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Bateria B1.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02DBB53-2D2F-4628-9BBF-F66B17F169C0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5 – Materiais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Vá até a maleta e separe os seguintes materiais: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D69990A-6E5C-4B8C-A9F9-CDEDC2F6BC98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8" name="Shape 615" descr=""/>
          <p:cNvPicPr/>
          <p:nvPr/>
        </p:nvPicPr>
        <p:blipFill>
          <a:blip r:embed="rId1"/>
          <a:stretch/>
        </p:blipFill>
        <p:spPr>
          <a:xfrm>
            <a:off x="1332000" y="2952000"/>
            <a:ext cx="1529640" cy="524880"/>
          </a:xfrm>
          <a:prstGeom prst="rect">
            <a:avLst/>
          </a:prstGeom>
          <a:ln>
            <a:noFill/>
          </a:ln>
        </p:spPr>
      </p:pic>
      <p:sp>
        <p:nvSpPr>
          <p:cNvPr id="409" name="CustomShape 4"/>
          <p:cNvSpPr/>
          <p:nvPr/>
        </p:nvSpPr>
        <p:spPr>
          <a:xfrm>
            <a:off x="866160" y="3061080"/>
            <a:ext cx="4874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0" name="Shape 617" descr=""/>
          <p:cNvPicPr/>
          <p:nvPr/>
        </p:nvPicPr>
        <p:blipFill>
          <a:blip r:embed="rId2"/>
          <a:stretch/>
        </p:blipFill>
        <p:spPr>
          <a:xfrm>
            <a:off x="3404520" y="2952000"/>
            <a:ext cx="2473560" cy="502920"/>
          </a:xfrm>
          <a:prstGeom prst="rect">
            <a:avLst/>
          </a:prstGeom>
          <a:ln>
            <a:noFill/>
          </a:ln>
        </p:spPr>
      </p:pic>
      <p:sp>
        <p:nvSpPr>
          <p:cNvPr id="411" name="CustomShape 5"/>
          <p:cNvSpPr/>
          <p:nvPr/>
        </p:nvSpPr>
        <p:spPr>
          <a:xfrm>
            <a:off x="2952000" y="3050280"/>
            <a:ext cx="4874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2" name="Shape 619" descr=""/>
          <p:cNvPicPr/>
          <p:nvPr/>
        </p:nvPicPr>
        <p:blipFill>
          <a:blip r:embed="rId3"/>
          <a:stretch/>
        </p:blipFill>
        <p:spPr>
          <a:xfrm>
            <a:off x="1298160" y="3799800"/>
            <a:ext cx="3467880" cy="519120"/>
          </a:xfrm>
          <a:prstGeom prst="rect">
            <a:avLst/>
          </a:prstGeom>
          <a:ln>
            <a:noFill/>
          </a:ln>
        </p:spPr>
      </p:pic>
      <p:sp>
        <p:nvSpPr>
          <p:cNvPr id="413" name="CustomShape 6"/>
          <p:cNvSpPr/>
          <p:nvPr/>
        </p:nvSpPr>
        <p:spPr>
          <a:xfrm>
            <a:off x="866160" y="3906000"/>
            <a:ext cx="4874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4" name="Shape 621" descr=""/>
          <p:cNvPicPr/>
          <p:nvPr/>
        </p:nvPicPr>
        <p:blipFill>
          <a:blip r:embed="rId4"/>
          <a:stretch/>
        </p:blipFill>
        <p:spPr>
          <a:xfrm>
            <a:off x="1512000" y="4947480"/>
            <a:ext cx="2662920" cy="739440"/>
          </a:xfrm>
          <a:prstGeom prst="rect">
            <a:avLst/>
          </a:prstGeom>
          <a:ln>
            <a:noFill/>
          </a:ln>
        </p:spPr>
      </p:pic>
      <p:sp>
        <p:nvSpPr>
          <p:cNvPr id="415" name="CustomShape 7"/>
          <p:cNvSpPr/>
          <p:nvPr/>
        </p:nvSpPr>
        <p:spPr>
          <a:xfrm>
            <a:off x="1080000" y="5163840"/>
            <a:ext cx="4874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6" name="Shape 623" descr=""/>
          <p:cNvPicPr/>
          <p:nvPr/>
        </p:nvPicPr>
        <p:blipFill>
          <a:blip r:embed="rId5"/>
          <a:stretch/>
        </p:blipFill>
        <p:spPr>
          <a:xfrm>
            <a:off x="6469920" y="2847240"/>
            <a:ext cx="2601000" cy="751680"/>
          </a:xfrm>
          <a:prstGeom prst="rect">
            <a:avLst/>
          </a:prstGeom>
          <a:ln>
            <a:noFill/>
          </a:ln>
        </p:spPr>
      </p:pic>
      <p:sp>
        <p:nvSpPr>
          <p:cNvPr id="417" name="CustomShape 8"/>
          <p:cNvSpPr/>
          <p:nvPr/>
        </p:nvSpPr>
        <p:spPr>
          <a:xfrm>
            <a:off x="6048000" y="3069720"/>
            <a:ext cx="4874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8" name="Shape 625" descr=""/>
          <p:cNvPicPr/>
          <p:nvPr/>
        </p:nvPicPr>
        <p:blipFill>
          <a:blip r:embed="rId6"/>
          <a:stretch/>
        </p:blipFill>
        <p:spPr>
          <a:xfrm>
            <a:off x="5940000" y="3714840"/>
            <a:ext cx="2720880" cy="748080"/>
          </a:xfrm>
          <a:prstGeom prst="rect">
            <a:avLst/>
          </a:prstGeom>
          <a:ln>
            <a:noFill/>
          </a:ln>
        </p:spPr>
      </p:pic>
      <p:sp>
        <p:nvSpPr>
          <p:cNvPr id="419" name="CustomShape 9"/>
          <p:cNvSpPr/>
          <p:nvPr/>
        </p:nvSpPr>
        <p:spPr>
          <a:xfrm>
            <a:off x="5544000" y="3935520"/>
            <a:ext cx="4874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0" name="Shape 627" descr=""/>
          <p:cNvPicPr/>
          <p:nvPr/>
        </p:nvPicPr>
        <p:blipFill>
          <a:blip r:embed="rId7"/>
          <a:stretch/>
        </p:blipFill>
        <p:spPr>
          <a:xfrm>
            <a:off x="5362560" y="4824000"/>
            <a:ext cx="1903680" cy="1455840"/>
          </a:xfrm>
          <a:prstGeom prst="rect">
            <a:avLst/>
          </a:prstGeom>
          <a:ln>
            <a:noFill/>
          </a:ln>
        </p:spPr>
      </p:pic>
      <p:sp>
        <p:nvSpPr>
          <p:cNvPr id="421" name="CustomShape 10"/>
          <p:cNvSpPr/>
          <p:nvPr/>
        </p:nvSpPr>
        <p:spPr>
          <a:xfrm>
            <a:off x="4946040" y="5398560"/>
            <a:ext cx="48744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x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5 – 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Coloque os componentes como demonstrado abaixo.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4CD5458-C1D4-4559-B71C-1E5391B2E2C5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5" name="Shape 636" descr=""/>
          <p:cNvPicPr/>
          <p:nvPr/>
        </p:nvPicPr>
        <p:blipFill>
          <a:blip r:embed="rId1"/>
          <a:stretch/>
        </p:blipFill>
        <p:spPr>
          <a:xfrm>
            <a:off x="1760760" y="2808360"/>
            <a:ext cx="5620680" cy="3697920"/>
          </a:xfrm>
          <a:prstGeom prst="rect">
            <a:avLst/>
          </a:prstGeom>
          <a:ln>
            <a:noFill/>
          </a:ln>
        </p:spPr>
      </p:pic>
      <p:pic>
        <p:nvPicPr>
          <p:cNvPr id="426" name="Shape 637" descr=""/>
          <p:cNvPicPr/>
          <p:nvPr/>
        </p:nvPicPr>
        <p:blipFill>
          <a:blip r:embed="rId2"/>
          <a:stretch/>
        </p:blipFill>
        <p:spPr>
          <a:xfrm rot="5400000">
            <a:off x="4305960" y="4958640"/>
            <a:ext cx="1305720" cy="998640"/>
          </a:xfrm>
          <a:prstGeom prst="rect">
            <a:avLst/>
          </a:prstGeom>
          <a:ln>
            <a:noFill/>
          </a:ln>
        </p:spPr>
      </p:pic>
      <p:pic>
        <p:nvPicPr>
          <p:cNvPr id="427" name="Shape 638" descr=""/>
          <p:cNvPicPr/>
          <p:nvPr/>
        </p:nvPicPr>
        <p:blipFill>
          <a:blip r:embed="rId3"/>
          <a:stretch/>
        </p:blipFill>
        <p:spPr>
          <a:xfrm rot="16200000">
            <a:off x="2410200" y="4790160"/>
            <a:ext cx="1252080" cy="347400"/>
          </a:xfrm>
          <a:prstGeom prst="rect">
            <a:avLst/>
          </a:prstGeom>
          <a:ln>
            <a:noFill/>
          </a:ln>
        </p:spPr>
      </p:pic>
      <p:pic>
        <p:nvPicPr>
          <p:cNvPr id="428" name="Shape 639" descr=""/>
          <p:cNvPicPr/>
          <p:nvPr/>
        </p:nvPicPr>
        <p:blipFill>
          <a:blip r:embed="rId4"/>
          <a:stretch/>
        </p:blipFill>
        <p:spPr>
          <a:xfrm rot="16200000">
            <a:off x="2926440" y="4781160"/>
            <a:ext cx="1294920" cy="373680"/>
          </a:xfrm>
          <a:prstGeom prst="rect">
            <a:avLst/>
          </a:prstGeom>
          <a:ln>
            <a:noFill/>
          </a:ln>
        </p:spPr>
      </p:pic>
      <p:pic>
        <p:nvPicPr>
          <p:cNvPr id="429" name="Shape 640" descr=""/>
          <p:cNvPicPr/>
          <p:nvPr/>
        </p:nvPicPr>
        <p:blipFill>
          <a:blip r:embed="rId5"/>
          <a:stretch/>
        </p:blipFill>
        <p:spPr>
          <a:xfrm>
            <a:off x="2903760" y="5829840"/>
            <a:ext cx="1338480" cy="264600"/>
          </a:xfrm>
          <a:prstGeom prst="rect">
            <a:avLst/>
          </a:prstGeom>
          <a:ln>
            <a:noFill/>
          </a:ln>
        </p:spPr>
      </p:pic>
      <p:pic>
        <p:nvPicPr>
          <p:cNvPr id="430" name="Shape 641" descr=""/>
          <p:cNvPicPr/>
          <p:nvPr/>
        </p:nvPicPr>
        <p:blipFill>
          <a:blip r:embed="rId6"/>
          <a:stretch/>
        </p:blipFill>
        <p:spPr>
          <a:xfrm>
            <a:off x="2884680" y="3837240"/>
            <a:ext cx="1870920" cy="27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5 – 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Coloque os componentes restantes como demonstrado abaixo.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03011D2-C3C4-4CC8-B6AD-67BCA40ECB8B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4" name="Shape 649" descr=""/>
          <p:cNvPicPr/>
          <p:nvPr/>
        </p:nvPicPr>
        <p:blipFill>
          <a:blip r:embed="rId1"/>
          <a:stretch/>
        </p:blipFill>
        <p:spPr>
          <a:xfrm>
            <a:off x="1760760" y="2808360"/>
            <a:ext cx="5620680" cy="3697920"/>
          </a:xfrm>
          <a:prstGeom prst="rect">
            <a:avLst/>
          </a:prstGeom>
          <a:ln>
            <a:noFill/>
          </a:ln>
        </p:spPr>
      </p:pic>
      <p:pic>
        <p:nvPicPr>
          <p:cNvPr id="435" name="Shape 650" descr=""/>
          <p:cNvPicPr/>
          <p:nvPr/>
        </p:nvPicPr>
        <p:blipFill>
          <a:blip r:embed="rId2"/>
          <a:stretch/>
        </p:blipFill>
        <p:spPr>
          <a:xfrm rot="5400000">
            <a:off x="4305960" y="4958640"/>
            <a:ext cx="1305720" cy="998640"/>
          </a:xfrm>
          <a:prstGeom prst="rect">
            <a:avLst/>
          </a:prstGeom>
          <a:ln>
            <a:noFill/>
          </a:ln>
        </p:spPr>
      </p:pic>
      <p:pic>
        <p:nvPicPr>
          <p:cNvPr id="436" name="Shape 651" descr=""/>
          <p:cNvPicPr/>
          <p:nvPr/>
        </p:nvPicPr>
        <p:blipFill>
          <a:blip r:embed="rId3"/>
          <a:stretch/>
        </p:blipFill>
        <p:spPr>
          <a:xfrm rot="16200000">
            <a:off x="2410200" y="4790160"/>
            <a:ext cx="1252080" cy="347400"/>
          </a:xfrm>
          <a:prstGeom prst="rect">
            <a:avLst/>
          </a:prstGeom>
          <a:ln>
            <a:noFill/>
          </a:ln>
        </p:spPr>
      </p:pic>
      <p:pic>
        <p:nvPicPr>
          <p:cNvPr id="437" name="Shape 652" descr=""/>
          <p:cNvPicPr/>
          <p:nvPr/>
        </p:nvPicPr>
        <p:blipFill>
          <a:blip r:embed="rId4"/>
          <a:stretch/>
        </p:blipFill>
        <p:spPr>
          <a:xfrm rot="16200000">
            <a:off x="2926440" y="4781160"/>
            <a:ext cx="1294920" cy="373680"/>
          </a:xfrm>
          <a:prstGeom prst="rect">
            <a:avLst/>
          </a:prstGeom>
          <a:ln>
            <a:noFill/>
          </a:ln>
        </p:spPr>
      </p:pic>
      <p:pic>
        <p:nvPicPr>
          <p:cNvPr id="438" name="Shape 653" descr=""/>
          <p:cNvPicPr/>
          <p:nvPr/>
        </p:nvPicPr>
        <p:blipFill>
          <a:blip r:embed="rId5"/>
          <a:stretch/>
        </p:blipFill>
        <p:spPr>
          <a:xfrm>
            <a:off x="2903760" y="5829840"/>
            <a:ext cx="1338480" cy="264600"/>
          </a:xfrm>
          <a:prstGeom prst="rect">
            <a:avLst/>
          </a:prstGeom>
          <a:ln>
            <a:noFill/>
          </a:ln>
        </p:spPr>
      </p:pic>
      <p:pic>
        <p:nvPicPr>
          <p:cNvPr id="439" name="Shape 654" descr=""/>
          <p:cNvPicPr/>
          <p:nvPr/>
        </p:nvPicPr>
        <p:blipFill>
          <a:blip r:embed="rId6"/>
          <a:stretch/>
        </p:blipFill>
        <p:spPr>
          <a:xfrm>
            <a:off x="2884680" y="3837240"/>
            <a:ext cx="1870920" cy="279720"/>
          </a:xfrm>
          <a:prstGeom prst="rect">
            <a:avLst/>
          </a:prstGeom>
          <a:ln>
            <a:noFill/>
          </a:ln>
        </p:spPr>
      </p:pic>
      <p:pic>
        <p:nvPicPr>
          <p:cNvPr id="440" name="Shape 655" descr=""/>
          <p:cNvPicPr/>
          <p:nvPr/>
        </p:nvPicPr>
        <p:blipFill>
          <a:blip r:embed="rId7"/>
          <a:stretch/>
        </p:blipFill>
        <p:spPr>
          <a:xfrm rot="16200000">
            <a:off x="4001400" y="4300200"/>
            <a:ext cx="1273680" cy="349920"/>
          </a:xfrm>
          <a:prstGeom prst="rect">
            <a:avLst/>
          </a:prstGeom>
          <a:ln>
            <a:noFill/>
          </a:ln>
        </p:spPr>
      </p:pic>
      <p:pic>
        <p:nvPicPr>
          <p:cNvPr id="441" name="Shape 656" descr=""/>
          <p:cNvPicPr/>
          <p:nvPr/>
        </p:nvPicPr>
        <p:blipFill>
          <a:blip r:embed="rId8"/>
          <a:stretch/>
        </p:blipFill>
        <p:spPr>
          <a:xfrm>
            <a:off x="3960000" y="5816160"/>
            <a:ext cx="812160" cy="278280"/>
          </a:xfrm>
          <a:prstGeom prst="rect">
            <a:avLst/>
          </a:prstGeom>
          <a:ln>
            <a:noFill/>
          </a:ln>
        </p:spPr>
      </p:pic>
      <p:pic>
        <p:nvPicPr>
          <p:cNvPr id="442" name="Shape 657" descr=""/>
          <p:cNvPicPr/>
          <p:nvPr/>
        </p:nvPicPr>
        <p:blipFill>
          <a:blip r:embed="rId9"/>
          <a:stretch/>
        </p:blipFill>
        <p:spPr>
          <a:xfrm rot="16200000">
            <a:off x="3207600" y="5581080"/>
            <a:ext cx="766440" cy="262440"/>
          </a:xfrm>
          <a:prstGeom prst="rect">
            <a:avLst/>
          </a:prstGeom>
          <a:ln>
            <a:noFill/>
          </a:ln>
        </p:spPr>
      </p:pic>
      <p:pic>
        <p:nvPicPr>
          <p:cNvPr id="443" name="Shape 658" descr=""/>
          <p:cNvPicPr/>
          <p:nvPr/>
        </p:nvPicPr>
        <p:blipFill>
          <a:blip r:embed="rId10"/>
          <a:stretch/>
        </p:blipFill>
        <p:spPr>
          <a:xfrm rot="16200000">
            <a:off x="2631600" y="5581080"/>
            <a:ext cx="766440" cy="262440"/>
          </a:xfrm>
          <a:prstGeom prst="rect">
            <a:avLst/>
          </a:prstGeom>
          <a:ln>
            <a:noFill/>
          </a:ln>
        </p:spPr>
      </p:pic>
      <p:pic>
        <p:nvPicPr>
          <p:cNvPr id="444" name="Shape 659" descr=""/>
          <p:cNvPicPr/>
          <p:nvPr/>
        </p:nvPicPr>
        <p:blipFill>
          <a:blip r:embed="rId11"/>
          <a:stretch/>
        </p:blipFill>
        <p:spPr>
          <a:xfrm rot="16200000">
            <a:off x="3178800" y="4083480"/>
            <a:ext cx="766440" cy="262440"/>
          </a:xfrm>
          <a:prstGeom prst="rect">
            <a:avLst/>
          </a:prstGeom>
          <a:ln>
            <a:noFill/>
          </a:ln>
        </p:spPr>
      </p:pic>
      <p:pic>
        <p:nvPicPr>
          <p:cNvPr id="445" name="Shape 660" descr=""/>
          <p:cNvPicPr/>
          <p:nvPr/>
        </p:nvPicPr>
        <p:blipFill>
          <a:blip r:embed="rId12"/>
          <a:stretch/>
        </p:blipFill>
        <p:spPr>
          <a:xfrm rot="16200000">
            <a:off x="2638800" y="4083480"/>
            <a:ext cx="766440" cy="26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Associações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Compare agora os dois experimentos. O que vocês acham?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FD5AF72-6C71-4E21-BE02-A98593D12D3A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9" name="Shape 668" descr=""/>
          <p:cNvPicPr/>
          <p:nvPr/>
        </p:nvPicPr>
        <p:blipFill>
          <a:blip r:embed="rId1"/>
          <a:stretch/>
        </p:blipFill>
        <p:spPr>
          <a:xfrm>
            <a:off x="3312000" y="2608560"/>
            <a:ext cx="2518200" cy="402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163DE97-8440-41C9-B328-19E08789A16C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1" name="Shape 674" descr=""/>
          <p:cNvPicPr/>
          <p:nvPr/>
        </p:nvPicPr>
        <p:blipFill>
          <a:blip r:embed="rId1"/>
          <a:stretch/>
        </p:blipFill>
        <p:spPr>
          <a:xfrm>
            <a:off x="1433520" y="1356840"/>
            <a:ext cx="6275520" cy="517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Diferença de Potencial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Entendimento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Peguem uma bolinha e deixe-a no chão reto, o que aconteceu?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CAEB7B4-C135-4D78-99C2-0A844C0904B2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3" name="Shape 309" descr=""/>
          <p:cNvPicPr/>
          <p:nvPr/>
        </p:nvPicPr>
        <p:blipFill>
          <a:blip r:embed="rId1"/>
          <a:stretch/>
        </p:blipFill>
        <p:spPr>
          <a:xfrm>
            <a:off x="1820880" y="2700000"/>
            <a:ext cx="3772800" cy="3966840"/>
          </a:xfrm>
          <a:prstGeom prst="rect">
            <a:avLst/>
          </a:prstGeom>
          <a:ln>
            <a:noFill/>
          </a:ln>
        </p:spPr>
      </p:pic>
      <p:sp>
        <p:nvSpPr>
          <p:cNvPr id="134" name="CustomShape 4"/>
          <p:cNvSpPr/>
          <p:nvPr/>
        </p:nvSpPr>
        <p:spPr>
          <a:xfrm>
            <a:off x="5607720" y="4383360"/>
            <a:ext cx="171324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 que era para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acontecer?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Diferença de Potencial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Entendimento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Agora, levante-a até a altura do ombro e, então, largue-a. O que aconteceu?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AA01B6F-DBC2-484C-98B6-7107565CF19C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Shape 318" descr=""/>
          <p:cNvPicPr/>
          <p:nvPr/>
        </p:nvPicPr>
        <p:blipFill>
          <a:blip r:embed="rId1"/>
          <a:stretch/>
        </p:blipFill>
        <p:spPr>
          <a:xfrm>
            <a:off x="3854520" y="2718000"/>
            <a:ext cx="2587320" cy="3579840"/>
          </a:xfrm>
          <a:prstGeom prst="rect">
            <a:avLst/>
          </a:prstGeom>
          <a:ln>
            <a:noFill/>
          </a:ln>
        </p:spPr>
      </p:pic>
      <p:sp>
        <p:nvSpPr>
          <p:cNvPr id="139" name="CustomShape 4"/>
          <p:cNvSpPr/>
          <p:nvPr/>
        </p:nvSpPr>
        <p:spPr>
          <a:xfrm>
            <a:off x="6516000" y="4335840"/>
            <a:ext cx="216900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Levantaram assim?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Diferença de Potencial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Conceito Básico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714240" y="1600200"/>
            <a:ext cx="796968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Na elétrica, isso aconteceu pela </a:t>
            </a:r>
            <a:r>
              <a:rPr b="1" i="1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diferença de potencial</a:t>
            </a: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1" i="1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DDP</a:t>
            </a: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 DDP, é a diferença de “energia” entre os pontos inicial e final do circuito. Esta diferença causa a organização para que haja corrente elétrica.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7EFF745-FC86-48C5-84E3-D98BB36DBE33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Diferença de Potencial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Conceito Básico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 DDP também é chamada de </a:t>
            </a:r>
            <a:r>
              <a:rPr b="1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tensão elétrica</a:t>
            </a: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AC7038A-13ED-48C2-A5B5-9E215FB3BC5F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Shape 334" descr=""/>
          <p:cNvPicPr/>
          <p:nvPr/>
        </p:nvPicPr>
        <p:blipFill>
          <a:blip r:embed="rId1"/>
          <a:stretch/>
        </p:blipFill>
        <p:spPr>
          <a:xfrm>
            <a:off x="1991160" y="2880000"/>
            <a:ext cx="3017880" cy="3742560"/>
          </a:xfrm>
          <a:prstGeom prst="rect">
            <a:avLst/>
          </a:prstGeom>
          <a:ln>
            <a:noFill/>
          </a:ln>
        </p:spPr>
      </p:pic>
      <p:sp>
        <p:nvSpPr>
          <p:cNvPr id="147" name="CustomShape 4"/>
          <p:cNvSpPr/>
          <p:nvPr/>
        </p:nvSpPr>
        <p:spPr>
          <a:xfrm>
            <a:off x="5015520" y="4579200"/>
            <a:ext cx="213552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Vou até anotar isso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714240" y="142920"/>
            <a:ext cx="6141240" cy="93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0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Diferença de Potencial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Experimento 2 – Aspecto Geral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714240" y="1600200"/>
            <a:ext cx="7970040" cy="45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Noto Sans Symbols"/>
              <a:buChar char="l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 que vocês vão construir vai ficar assim...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019F596-A32B-48C7-8F2F-87A257A0E5F8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Shape 343" descr=""/>
          <p:cNvPicPr/>
          <p:nvPr/>
        </p:nvPicPr>
        <p:blipFill>
          <a:blip r:embed="rId1"/>
          <a:stretch/>
        </p:blipFill>
        <p:spPr>
          <a:xfrm>
            <a:off x="936000" y="3175200"/>
            <a:ext cx="3598920" cy="2367720"/>
          </a:xfrm>
          <a:prstGeom prst="rect">
            <a:avLst/>
          </a:prstGeom>
          <a:ln>
            <a:noFill/>
          </a:ln>
        </p:spPr>
      </p:pic>
      <p:pic>
        <p:nvPicPr>
          <p:cNvPr id="152" name="Shape 344" descr=""/>
          <p:cNvPicPr/>
          <p:nvPr/>
        </p:nvPicPr>
        <p:blipFill>
          <a:blip r:embed="rId2"/>
          <a:stretch/>
        </p:blipFill>
        <p:spPr>
          <a:xfrm rot="5400000">
            <a:off x="1541520" y="3617640"/>
            <a:ext cx="842760" cy="644400"/>
          </a:xfrm>
          <a:prstGeom prst="rect">
            <a:avLst/>
          </a:prstGeom>
          <a:ln>
            <a:noFill/>
          </a:ln>
        </p:spPr>
      </p:pic>
      <p:pic>
        <p:nvPicPr>
          <p:cNvPr id="153" name="Shape 345" descr=""/>
          <p:cNvPicPr/>
          <p:nvPr/>
        </p:nvPicPr>
        <p:blipFill>
          <a:blip r:embed="rId3"/>
          <a:stretch/>
        </p:blipFill>
        <p:spPr>
          <a:xfrm rot="16200000">
            <a:off x="1029960" y="3820680"/>
            <a:ext cx="770400" cy="222480"/>
          </a:xfrm>
          <a:prstGeom prst="rect">
            <a:avLst/>
          </a:prstGeom>
          <a:ln>
            <a:noFill/>
          </a:ln>
        </p:spPr>
      </p:pic>
      <p:pic>
        <p:nvPicPr>
          <p:cNvPr id="154" name="Shape 346" descr=""/>
          <p:cNvPicPr/>
          <p:nvPr/>
        </p:nvPicPr>
        <p:blipFill>
          <a:blip r:embed="rId4"/>
          <a:stretch/>
        </p:blipFill>
        <p:spPr>
          <a:xfrm>
            <a:off x="1308240" y="3519000"/>
            <a:ext cx="552600" cy="188640"/>
          </a:xfrm>
          <a:prstGeom prst="rect">
            <a:avLst/>
          </a:prstGeom>
          <a:ln>
            <a:noFill/>
          </a:ln>
        </p:spPr>
      </p:pic>
      <p:pic>
        <p:nvPicPr>
          <p:cNvPr id="155" name="Shape 347" descr=""/>
          <p:cNvPicPr/>
          <p:nvPr/>
        </p:nvPicPr>
        <p:blipFill>
          <a:blip r:embed="rId5"/>
          <a:stretch/>
        </p:blipFill>
        <p:spPr>
          <a:xfrm>
            <a:off x="1308240" y="4164840"/>
            <a:ext cx="552600" cy="189000"/>
          </a:xfrm>
          <a:prstGeom prst="rect">
            <a:avLst/>
          </a:prstGeom>
          <a:ln>
            <a:noFill/>
          </a:ln>
        </p:spPr>
      </p:pic>
      <p:sp>
        <p:nvSpPr>
          <p:cNvPr id="156" name="CustomShape 4"/>
          <p:cNvSpPr/>
          <p:nvPr/>
        </p:nvSpPr>
        <p:spPr>
          <a:xfrm>
            <a:off x="2398680" y="5616000"/>
            <a:ext cx="673560" cy="26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Parte 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7" name="Shape 349" descr=""/>
          <p:cNvPicPr/>
          <p:nvPr/>
        </p:nvPicPr>
        <p:blipFill>
          <a:blip r:embed="rId6"/>
          <a:stretch/>
        </p:blipFill>
        <p:spPr>
          <a:xfrm>
            <a:off x="5113440" y="3176280"/>
            <a:ext cx="3597480" cy="2366640"/>
          </a:xfrm>
          <a:prstGeom prst="rect">
            <a:avLst/>
          </a:prstGeom>
          <a:ln>
            <a:noFill/>
          </a:ln>
        </p:spPr>
      </p:pic>
      <p:pic>
        <p:nvPicPr>
          <p:cNvPr id="158" name="Shape 350" descr=""/>
          <p:cNvPicPr/>
          <p:nvPr/>
        </p:nvPicPr>
        <p:blipFill>
          <a:blip r:embed="rId7"/>
          <a:stretch/>
        </p:blipFill>
        <p:spPr>
          <a:xfrm rot="16200000">
            <a:off x="5207400" y="3821400"/>
            <a:ext cx="770040" cy="222120"/>
          </a:xfrm>
          <a:prstGeom prst="rect">
            <a:avLst/>
          </a:prstGeom>
          <a:ln>
            <a:noFill/>
          </a:ln>
        </p:spPr>
      </p:pic>
      <p:pic>
        <p:nvPicPr>
          <p:cNvPr id="159" name="Shape 351" descr=""/>
          <p:cNvPicPr/>
          <p:nvPr/>
        </p:nvPicPr>
        <p:blipFill>
          <a:blip r:embed="rId8"/>
          <a:stretch/>
        </p:blipFill>
        <p:spPr>
          <a:xfrm>
            <a:off x="6065640" y="3637080"/>
            <a:ext cx="200880" cy="524160"/>
          </a:xfrm>
          <a:prstGeom prst="rect">
            <a:avLst/>
          </a:prstGeom>
          <a:ln>
            <a:noFill/>
          </a:ln>
        </p:spPr>
      </p:pic>
      <p:pic>
        <p:nvPicPr>
          <p:cNvPr id="160" name="Shape 352" descr=""/>
          <p:cNvPicPr/>
          <p:nvPr/>
        </p:nvPicPr>
        <p:blipFill>
          <a:blip r:embed="rId9"/>
          <a:stretch/>
        </p:blipFill>
        <p:spPr>
          <a:xfrm rot="21213000">
            <a:off x="5517360" y="4119480"/>
            <a:ext cx="764640" cy="161280"/>
          </a:xfrm>
          <a:prstGeom prst="rect">
            <a:avLst/>
          </a:prstGeom>
          <a:ln>
            <a:noFill/>
          </a:ln>
        </p:spPr>
      </p:pic>
      <p:pic>
        <p:nvPicPr>
          <p:cNvPr id="161" name="Shape 353" descr=""/>
          <p:cNvPicPr/>
          <p:nvPr/>
        </p:nvPicPr>
        <p:blipFill>
          <a:blip r:embed="rId10"/>
          <a:stretch/>
        </p:blipFill>
        <p:spPr>
          <a:xfrm rot="11136000">
            <a:off x="5500440" y="3564360"/>
            <a:ext cx="736560" cy="151920"/>
          </a:xfrm>
          <a:prstGeom prst="rect">
            <a:avLst/>
          </a:prstGeom>
          <a:ln>
            <a:noFill/>
          </a:ln>
        </p:spPr>
      </p:pic>
      <p:sp>
        <p:nvSpPr>
          <p:cNvPr id="162" name="CustomShape 5"/>
          <p:cNvSpPr/>
          <p:nvPr/>
        </p:nvSpPr>
        <p:spPr>
          <a:xfrm>
            <a:off x="6575400" y="5616360"/>
            <a:ext cx="673560" cy="26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Parte 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LibreOffice/5.1.2.2$Linux_X86_64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2016-05-31T22:48:13Z</dcterms:modified>
  <cp:revision>3</cp:revision>
  <dc:subject/>
  <dc:title/>
</cp:coreProperties>
</file>